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648" r:id="rId2"/>
  </p:sldMasterIdLst>
  <p:notesMasterIdLst>
    <p:notesMasterId r:id="rId30"/>
  </p:notesMasterIdLst>
  <p:sldIdLst>
    <p:sldId id="372" r:id="rId3"/>
    <p:sldId id="402" r:id="rId4"/>
    <p:sldId id="374" r:id="rId5"/>
    <p:sldId id="282" r:id="rId6"/>
    <p:sldId id="411" r:id="rId7"/>
    <p:sldId id="377" r:id="rId8"/>
    <p:sldId id="364" r:id="rId9"/>
    <p:sldId id="403" r:id="rId10"/>
    <p:sldId id="410" r:id="rId11"/>
    <p:sldId id="412" r:id="rId12"/>
    <p:sldId id="369" r:id="rId13"/>
    <p:sldId id="385" r:id="rId14"/>
    <p:sldId id="348" r:id="rId15"/>
    <p:sldId id="393" r:id="rId16"/>
    <p:sldId id="404" r:id="rId17"/>
    <p:sldId id="401" r:id="rId18"/>
    <p:sldId id="408" r:id="rId19"/>
    <p:sldId id="405" r:id="rId20"/>
    <p:sldId id="409" r:id="rId21"/>
    <p:sldId id="407" r:id="rId22"/>
    <p:sldId id="406" r:id="rId23"/>
    <p:sldId id="398" r:id="rId24"/>
    <p:sldId id="388" r:id="rId25"/>
    <p:sldId id="389" r:id="rId26"/>
    <p:sldId id="387" r:id="rId27"/>
    <p:sldId id="373" r:id="rId28"/>
    <p:sldId id="359" r:id="rId29"/>
  </p:sldIdLst>
  <p:sldSz cx="12192000" cy="6858000"/>
  <p:notesSz cx="6858000" cy="3543300"/>
  <p:defaultTextStyle>
    <a:defPPr>
      <a:defRPr lang="en-US"/>
    </a:defPPr>
    <a:lvl1pPr marL="0" indent="0">
      <a:lnSpc>
        <a:spcPct val="100000"/>
      </a:lnSpc>
      <a:spcBef>
        <a:spcPts val="0"/>
      </a:spcBef>
      <a:buNone/>
      <a:defRPr sz="2000">
        <a:latin typeface="Unify Sans" panose="020B0603020203020204" pitchFamily="34" charset="0"/>
      </a:defRPr>
    </a:lvl1pPr>
    <a:lvl2pPr marL="0" indent="0">
      <a:lnSpc>
        <a:spcPct val="100000"/>
      </a:lnSpc>
      <a:spcBef>
        <a:spcPts val="0"/>
      </a:spcBef>
      <a:buNone/>
      <a:defRPr sz="1600">
        <a:latin typeface="Unify Sans" panose="020B0603020203020204" pitchFamily="34" charset="0"/>
      </a:defRPr>
    </a:lvl2pPr>
    <a:lvl3pPr marL="0" indent="0">
      <a:lnSpc>
        <a:spcPct val="100000"/>
      </a:lnSpc>
      <a:spcBef>
        <a:spcPts val="0"/>
      </a:spcBef>
      <a:buNone/>
      <a:defRPr sz="1200">
        <a:latin typeface="Unify Sans" panose="020B0603020203020204" pitchFamily="34" charset="0"/>
      </a:defRPr>
    </a:lvl3pPr>
    <a:lvl4pPr marL="0" indent="0">
      <a:lnSpc>
        <a:spcPct val="100000"/>
      </a:lnSpc>
      <a:spcBef>
        <a:spcPts val="0"/>
      </a:spcBef>
      <a:buNone/>
      <a:defRPr sz="1200" b="1">
        <a:latin typeface="Unify Serif Text" panose="02040603040505020203" pitchFamily="18" charset="0"/>
      </a:defRPr>
    </a:lvl4pPr>
    <a:lvl5pPr marL="0" indent="0">
      <a:lnSpc>
        <a:spcPct val="100000"/>
      </a:lnSpc>
      <a:spcBef>
        <a:spcPts val="0"/>
      </a:spcBef>
      <a:buNone/>
      <a:defRPr sz="1200">
        <a:latin typeface="Unify Serif Text" panose="02040603040505020203" pitchFamily="18" charset="0"/>
      </a:defRPr>
    </a:lvl5pPr>
    <a:lvl6pPr marL="0" indent="0">
      <a:lnSpc>
        <a:spcPct val="100000"/>
      </a:lnSpc>
      <a:spcBef>
        <a:spcPts val="0"/>
      </a:spcBef>
      <a:buNone/>
      <a:defRPr sz="1000">
        <a:latin typeface="Unify Serif Text" panose="02040603040505020203" pitchFamily="18" charset="0"/>
      </a:defRPr>
    </a:lvl6pPr>
    <a:lvl7pPr marL="0" indent="0">
      <a:lnSpc>
        <a:spcPct val="100000"/>
      </a:lnSpc>
      <a:spcBef>
        <a:spcPts val="0"/>
      </a:spcBef>
      <a:buNone/>
      <a:defRPr sz="900">
        <a:latin typeface="Unify Serif Text" panose="02040603040505020203" pitchFamily="18" charset="0"/>
      </a:defRPr>
    </a:lvl7pPr>
    <a:lvl8pPr marL="0" indent="0">
      <a:buNone/>
      <a:defRPr sz="1000"/>
    </a:lvl8pPr>
    <a:lvl9pPr marL="0" indent="0">
      <a:buNone/>
      <a:defRPr sz="1000"/>
    </a:lvl9pPr>
  </p:defaultTextStyle>
  <p:extLst>
    <p:ext uri="{521415D9-36F7-43E2-AB2F-B90AF26B5E84}">
      <p14:sectionLst xmlns:p14="http://schemas.microsoft.com/office/powerpoint/2010/main">
        <p14:section name="Title and Content Examples" id="{53518C02-0BE1-4D02-95E6-2EE637EBCB0E}">
          <p14:sldIdLst>
            <p14:sldId id="372"/>
            <p14:sldId id="402"/>
            <p14:sldId id="374"/>
            <p14:sldId id="282"/>
            <p14:sldId id="411"/>
            <p14:sldId id="377"/>
            <p14:sldId id="364"/>
            <p14:sldId id="403"/>
            <p14:sldId id="410"/>
            <p14:sldId id="412"/>
            <p14:sldId id="369"/>
            <p14:sldId id="385"/>
            <p14:sldId id="348"/>
            <p14:sldId id="393"/>
            <p14:sldId id="404"/>
            <p14:sldId id="401"/>
            <p14:sldId id="408"/>
            <p14:sldId id="405"/>
            <p14:sldId id="409"/>
            <p14:sldId id="407"/>
            <p14:sldId id="406"/>
            <p14:sldId id="398"/>
            <p14:sldId id="388"/>
            <p14:sldId id="389"/>
            <p14:sldId id="387"/>
            <p14:sldId id="373"/>
            <p14:sldId id="359"/>
          </p14:sldIdLst>
        </p14:section>
        <p14:section name="Section Breaks" id="{EF9FDF16-7508-4BF3-A93E-4C0E52BA41FD}">
          <p14:sldIdLst/>
        </p14:section>
        <p14:section name="Template Information" id="{9DD9A0A8-6778-405E-98FC-F921C3CD93C5}">
          <p14:sldIdLst/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llins, Lucy" initials="CL" lastIdx="2" clrIdx="0">
    <p:extLst>
      <p:ext uri="{19B8F6BF-5375-455C-9EA6-DF929625EA0E}">
        <p15:presenceInfo xmlns:p15="http://schemas.microsoft.com/office/powerpoint/2012/main" userId="S::lcollins@gannett.com::901c086d-001b-48ce-8e5b-d16b788e7a11" providerId="AD"/>
      </p:ext>
    </p:extLst>
  </p:cmAuthor>
  <p:cmAuthor id="2" name="Mehta, Binita" initials="MB" lastIdx="13" clrIdx="1">
    <p:extLst>
      <p:ext uri="{19B8F6BF-5375-455C-9EA6-DF929625EA0E}">
        <p15:presenceInfo xmlns:p15="http://schemas.microsoft.com/office/powerpoint/2012/main" userId="S::bmehta@gannett.com::ef3f0526-c648-444d-a997-d64c9ff39c0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3E91E9"/>
    <a:srgbClr val="3F92E8"/>
    <a:srgbClr val="3F92E9"/>
    <a:srgbClr val="EB7D3C"/>
    <a:srgbClr val="DC8F33"/>
    <a:srgbClr val="21AAFF"/>
    <a:srgbClr val="EBFAFF"/>
    <a:srgbClr val="8C8C8C"/>
    <a:srgbClr val="009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4EC5B707-67DC-4328-A65A-4266A09B4DFE}">
  <a:tblStyle styleId="{4EC5B707-67DC-4328-A65A-4266A09B4DFE}" styleName="USATN Style Blue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chemeClr val="lt2"/>
              </a:solidFill>
            </a:ln>
          </a:bottom>
          <a:insideH>
            <a:ln w="6350" cmpd="sng">
              <a:solidFill>
                <a:schemeClr val="dk2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noFill/>
        </a:fill>
      </a:tcStyle>
    </a:wholeTbl>
    <a:band1H>
      <a:tcTxStyle>
        <a:fontRef idx="minor">
          <a:prstClr val="black"/>
        </a:fontRef>
        <a:prstClr val="black"/>
      </a:tcTxStyle>
      <a:tcStyle>
        <a:tcBdr/>
        <a:fill>
          <a:solidFill>
            <a:srgbClr val="EBFAFF"/>
          </a:solidFill>
        </a:fill>
      </a:tcStyle>
    </a:band1H>
    <a:band2H>
      <a:tcTxStyle>
        <a:fontRef idx="minor">
          <a:prstClr val="black"/>
        </a:fontRef>
        <a:prstClr val="black"/>
      </a:tcTxStyle>
      <a:tcStyle>
        <a:tcBdr/>
        <a:fill>
          <a:solidFill>
            <a:srgbClr val="F2F2F2"/>
          </a:solidFill>
        </a:fill>
      </a:tcStyle>
    </a:band2H>
    <a:band1V>
      <a:tcTxStyle>
        <a:fontRef idx="minor">
          <a:prstClr val="black"/>
        </a:fontRef>
        <a:prstClr val="black"/>
      </a:tcTxStyle>
      <a:tcStyle>
        <a:tcBdr/>
        <a:fill>
          <a:solidFill>
            <a:srgbClr val="EBFAFF"/>
          </a:solidFill>
        </a:fill>
      </a:tcStyle>
    </a:band1V>
    <a:band2V>
      <a:tcTxStyle>
        <a:fontRef idx="minor">
          <a:prstClr val="black"/>
        </a:fontRef>
        <a:prstClr val="black"/>
      </a:tcTxStyle>
      <a:tcStyle>
        <a:tcBdr/>
        <a:fill>
          <a:solidFill>
            <a:srgbClr val="F2F2F2"/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rgbClr val="009BFF"/>
              </a:solidFill>
            </a:ln>
          </a:bottom>
          <a:insideH>
            <a:ln w="6350" cmpd="sng">
              <a:solidFill>
                <a:srgbClr val="009BFF"/>
              </a:solidFill>
            </a:ln>
          </a:insideH>
        </a:tcBdr>
        <a:fill>
          <a:solidFill>
            <a:srgbClr val="009BFF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rgbClr val="009BFF"/>
              </a:solidFill>
            </a:ln>
          </a:bottom>
          <a:insideH>
            <a:ln w="6350" cmpd="sng">
              <a:solidFill>
                <a:srgbClr val="009BFF"/>
              </a:solidFill>
            </a:ln>
          </a:insideH>
        </a:tcBdr>
        <a:fill>
          <a:solidFill>
            <a:srgbClr val="009BFF"/>
          </a:solidFill>
        </a:fill>
      </a:tcStyle>
    </a:firstCol>
    <a:lastRow>
      <a:tcTxStyle b="on">
        <a:fontRef idx="minor">
          <a:prstClr val="black"/>
        </a:fontRef>
        <a:schemeClr val="dk1"/>
      </a:tcTxStyle>
      <a:tcStyle>
        <a:tcBdr>
          <a:top>
            <a:ln w="12700" cmpd="sng">
              <a:solidFill>
                <a:srgbClr val="009BFF"/>
              </a:solidFill>
            </a:ln>
          </a:top>
          <a:bottom>
            <a:ln w="12700" cmpd="sng">
              <a:solidFill>
                <a:srgbClr val="009BFF"/>
              </a:solidFill>
            </a:ln>
          </a:bottom>
        </a:tcBdr>
        <a:fill>
          <a:noFill/>
        </a:fill>
      </a:tcStyle>
    </a:lastRow>
    <a:firstRow>
      <a:tcTxStyle b="on">
        <a:fontRef idx="minor">
          <a:prstClr val="black"/>
        </a:fontRef>
        <a:schemeClr val="lt1"/>
      </a:tcTxStyle>
      <a:tcStyle>
        <a:tcBdr/>
        <a:fill>
          <a:solidFill>
            <a:srgbClr val="009BFF"/>
          </a:solidFill>
        </a:fill>
      </a:tcStyle>
    </a:firstRow>
  </a:tblStyle>
  <a:tblStyle styleId="{4C03AF67-4175-4635-9EFA-F104742904DE}" styleName="USATN Style Gray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dk2"/>
              </a:solidFill>
            </a:ln>
          </a:left>
          <a:right>
            <a:ln w="12700" cmpd="sng">
              <a:solidFill>
                <a:schemeClr val="dk2"/>
              </a:solidFill>
            </a:ln>
          </a:right>
          <a:top>
            <a:ln w="12700" cmpd="sng">
              <a:solidFill>
                <a:schemeClr val="dk2"/>
              </a:solidFill>
            </a:ln>
          </a:top>
          <a:bottom>
            <a:ln w="12700" cmpd="sng">
              <a:solidFill>
                <a:schemeClr val="dk2"/>
              </a:solidFill>
            </a:ln>
          </a:bottom>
          <a:insideH>
            <a:ln w="0" cmpd="sng">
              <a:solidFill>
                <a:schemeClr val="lt1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solidFill>
            <a:schemeClr val="lt1"/>
          </a:solidFill>
        </a:fill>
      </a:tcStyle>
    </a:wholeTbl>
    <a:band1H>
      <a:tcTxStyle>
        <a:fontRef idx="minor">
          <a:prstClr val="black"/>
        </a:fontRef>
        <a:prstClr val="black"/>
      </a:tcTxStyle>
      <a:tcStyle>
        <a:tcBdr/>
        <a:fill>
          <a:solidFill>
            <a:srgbClr val="F2F2F2"/>
          </a:solidFill>
        </a:fill>
      </a:tcStyle>
    </a:band1H>
    <a:band2H>
      <a:tcTxStyle>
        <a:fontRef idx="minor">
          <a:prstClr val="black"/>
        </a:fontRef>
        <a:prstClr val="black"/>
      </a:tcTxStyle>
      <a:tcStyle>
        <a:tcBdr/>
        <a:fill>
          <a:solidFill>
            <a:schemeClr val="lt1"/>
          </a:solidFill>
        </a:fill>
      </a:tcStyle>
    </a:band2H>
    <a:band1V>
      <a:tcTxStyle>
        <a:fontRef idx="minor">
          <a:prstClr val="black"/>
        </a:fontRef>
        <a:prstClr val="black"/>
      </a:tcTxStyle>
      <a:tcStyle>
        <a:tcBdr/>
        <a:fill>
          <a:solidFill>
            <a:srgbClr val="F2F2F2"/>
          </a:solidFill>
        </a:fill>
      </a:tcStyle>
    </a:band1V>
    <a:band2V>
      <a:tcTxStyle>
        <a:fontRef idx="minor">
          <a:prstClr val="black"/>
        </a:fontRef>
        <a:prstClr val="black"/>
      </a:tcTxStyle>
      <a:tcStyle>
        <a:tcBdr/>
        <a:fill>
          <a:solidFill>
            <a:schemeClr val="lt1"/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>
          <a:left>
            <a:ln w="12700" cmpd="sng">
              <a:solidFill>
                <a:srgbClr val="404040"/>
              </a:solidFill>
            </a:ln>
          </a:left>
          <a:right>
            <a:ln w="12700" cmpd="sng">
              <a:solidFill>
                <a:srgbClr val="404040"/>
              </a:solidFill>
            </a:ln>
          </a:right>
          <a:top>
            <a:ln w="12700" cmpd="sng">
              <a:solidFill>
                <a:srgbClr val="404040"/>
              </a:solidFill>
            </a:ln>
          </a:top>
          <a:bottom>
            <a:ln w="12700" cmpd="sng">
              <a:solidFill>
                <a:srgbClr val="404040"/>
              </a:solidFill>
            </a:ln>
          </a:bottom>
          <a:insideH>
            <a:ln w="6350" cmpd="sng">
              <a:solidFill>
                <a:srgbClr val="404040"/>
              </a:solidFill>
            </a:ln>
          </a:insideH>
        </a:tcBdr>
        <a:fill>
          <a:solidFill>
            <a:srgbClr val="404040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>
          <a:left>
            <a:ln w="12700" cmpd="sng">
              <a:solidFill>
                <a:srgbClr val="404040"/>
              </a:solidFill>
            </a:ln>
          </a:left>
          <a:right>
            <a:ln w="12700" cmpd="sng">
              <a:solidFill>
                <a:srgbClr val="404040"/>
              </a:solidFill>
            </a:ln>
          </a:right>
          <a:top>
            <a:ln w="12700" cmpd="sng">
              <a:solidFill>
                <a:srgbClr val="404040"/>
              </a:solidFill>
            </a:ln>
          </a:top>
          <a:bottom>
            <a:ln w="12700" cmpd="sng">
              <a:solidFill>
                <a:srgbClr val="404040"/>
              </a:solidFill>
            </a:ln>
          </a:bottom>
          <a:insideH>
            <a:ln w="6350" cmpd="sng">
              <a:solidFill>
                <a:srgbClr val="404040"/>
              </a:solidFill>
            </a:ln>
          </a:insideH>
        </a:tcBdr>
        <a:fill>
          <a:solidFill>
            <a:srgbClr val="404040"/>
          </a:solidFill>
        </a:fill>
      </a:tcStyle>
    </a:firstCol>
    <a:lastRow>
      <a:tcTxStyle b="on">
        <a:fontRef idx="minor">
          <a:prstClr val="black"/>
        </a:fontRef>
        <a:schemeClr val="dk1"/>
      </a:tcTxStyle>
      <a:tcStyle>
        <a:tcBdr>
          <a:top>
            <a:ln w="12700" cmpd="sng">
              <a:solidFill>
                <a:srgbClr val="404040"/>
              </a:solidFill>
            </a:ln>
          </a:top>
          <a:bottom>
            <a:ln w="12700" cmpd="sng">
              <a:solidFill>
                <a:srgbClr val="404040"/>
              </a:solidFill>
            </a:ln>
          </a:bottom>
        </a:tcBdr>
        <a:fill>
          <a:noFill/>
        </a:fill>
      </a:tcStyle>
    </a:lastRow>
    <a:firstRow>
      <a:tcTxStyle b="on">
        <a:fontRef idx="minor">
          <a:prstClr val="black"/>
        </a:fontRef>
        <a:schemeClr val="lt1"/>
      </a:tcTxStyle>
      <a:tcStyle>
        <a:tcBdr/>
        <a:fill>
          <a:solidFill>
            <a:srgbClr val="404040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62"/>
    <p:restoredTop sz="73506"/>
  </p:normalViewPr>
  <p:slideViewPr>
    <p:cSldViewPr snapToGrid="0">
      <p:cViewPr varScale="1">
        <p:scale>
          <a:sx n="163" d="100"/>
          <a:sy n="163" d="100"/>
        </p:scale>
        <p:origin x="3304" y="16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5-29T11:04:58.788" idx="3">
    <p:pos x="10" y="10"/>
    <p:text>[@Collins, Lucy] - I have made this slide less verbose - please take a look and feel free to make changes as you see fit.
</p:text>
    <p:extLst>
      <p:ext uri="{C676402C-5697-4E1C-873F-D02D1690AC5C}">
        <p15:threadingInfo xmlns:p15="http://schemas.microsoft.com/office/powerpoint/2012/main" timeZoneBias="420"/>
      </p:ext>
    </p:extLst>
  </p:cm>
  <p:cm authorId="2" dt="2019-05-30T09:32:48.046" idx="4">
    <p:pos x="106" y="106"/>
    <p:text/>
    <p:extLst>
      <p:ext uri="{C676402C-5697-4E1C-873F-D02D1690AC5C}">
        <p15:threadingInfo xmlns:p15="http://schemas.microsoft.com/office/powerpoint/2012/main" timeZoneBias="240"/>
      </p:ext>
    </p:extLst>
  </p:cm>
  <p:cm authorId="2" dt="2019-05-30T14:13:39.290" idx="5">
    <p:pos x="202" y="202"/>
    <p:text/>
    <p:extLst>
      <p:ext uri="{C676402C-5697-4E1C-873F-D02D1690AC5C}">
        <p15:threadingInfo xmlns:p15="http://schemas.microsoft.com/office/powerpoint/2012/main" timeZoneBias="240"/>
      </p:ext>
    </p:extLst>
  </p:cm>
  <p:cm authorId="2" dt="2019-05-30T14:13:51.666" idx="6">
    <p:pos x="298" y="298"/>
    <p:text>Are we still planning to do the map?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5-30T14:23:59.361" idx="7">
    <p:pos x="3240" y="1036"/>
    <p:text>We should finalize this</p:text>
    <p:extLst>
      <p:ext uri="{C676402C-5697-4E1C-873F-D02D1690AC5C}">
        <p15:threadingInfo xmlns:p15="http://schemas.microsoft.com/office/powerpoint/2012/main" timeZoneBias="2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DBA04B-AADA-4947-8588-F4BF6904EB64}" type="doc">
      <dgm:prSet loTypeId="urn:microsoft.com/office/officeart/2005/8/layout/bProcess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B1B162-BF7C-5A49-B738-FC8101AB313C}">
      <dgm:prSet phldrT="[Text]" custT="1"/>
      <dgm:spPr/>
      <dgm:t>
        <a:bodyPr/>
        <a:lstStyle/>
        <a:p>
          <a:r>
            <a:rPr lang="en-US" sz="1100"/>
            <a:t>Story</a:t>
          </a:r>
        </a:p>
        <a:p>
          <a:r>
            <a:rPr lang="en-US" sz="1100"/>
            <a:t>(empty)</a:t>
          </a:r>
        </a:p>
      </dgm:t>
    </dgm:pt>
    <dgm:pt modelId="{E61F7007-8497-0842-91F0-39FBEEFB1143}" type="parTrans" cxnId="{01F9CC92-4420-1648-9986-969D9F80BF30}">
      <dgm:prSet/>
      <dgm:spPr/>
      <dgm:t>
        <a:bodyPr/>
        <a:lstStyle/>
        <a:p>
          <a:endParaRPr lang="en-US" sz="2400"/>
        </a:p>
      </dgm:t>
    </dgm:pt>
    <dgm:pt modelId="{694401E8-3861-1746-982F-DD6DB7C9A77E}" type="sibTrans" cxnId="{01F9CC92-4420-1648-9986-969D9F80BF30}">
      <dgm:prSet custT="1"/>
      <dgm:spPr>
        <a:ln w="76200">
          <a:solidFill>
            <a:schemeClr val="accent1"/>
          </a:solidFill>
        </a:ln>
      </dgm:spPr>
      <dgm:t>
        <a:bodyPr/>
        <a:lstStyle/>
        <a:p>
          <a:endParaRPr lang="en-US" sz="1200" dirty="0"/>
        </a:p>
      </dgm:t>
    </dgm:pt>
    <dgm:pt modelId="{8E8C1854-6FAE-4943-B376-FD6E2F225A51}">
      <dgm:prSet phldrT="[Text]" custT="1"/>
      <dgm:spPr/>
      <dgm:t>
        <a:bodyPr/>
        <a:lstStyle/>
        <a:p>
          <a:r>
            <a:rPr lang="en-US" sz="1100"/>
            <a:t>Story</a:t>
          </a:r>
        </a:p>
        <a:p>
          <a:r>
            <a:rPr lang="en-US" sz="1100" b="1">
              <a:solidFill>
                <a:srgbClr val="FFFF00"/>
              </a:solidFill>
            </a:rPr>
            <a:t>id: GOTSeason8</a:t>
          </a:r>
        </a:p>
        <a:p>
          <a:r>
            <a:rPr lang="en-US" sz="1100" b="1" err="1">
              <a:solidFill>
                <a:srgbClr val="FFFF00"/>
              </a:solidFill>
            </a:rPr>
            <a:t>createdBy</a:t>
          </a:r>
          <a:r>
            <a:rPr lang="en-US" sz="1100" b="1">
              <a:solidFill>
                <a:srgbClr val="FFFF00"/>
              </a:solidFill>
            </a:rPr>
            <a:t>: </a:t>
          </a:r>
          <a:r>
            <a:rPr lang="en-US" sz="1100" b="1" i="0">
              <a:solidFill>
                <a:srgbClr val="FFFF00"/>
              </a:solidFill>
            </a:rPr>
            <a:t>Jayme </a:t>
          </a:r>
          <a:r>
            <a:rPr lang="en-US" sz="1100" b="1" i="0" err="1">
              <a:solidFill>
                <a:srgbClr val="FFFF00"/>
              </a:solidFill>
            </a:rPr>
            <a:t>Deerwester</a:t>
          </a:r>
          <a:endParaRPr lang="en-US" sz="1100" b="1">
            <a:solidFill>
              <a:srgbClr val="FFFF00"/>
            </a:solidFill>
          </a:endParaRPr>
        </a:p>
        <a:p>
          <a:r>
            <a:rPr lang="en-US" sz="1100" b="1" err="1">
              <a:solidFill>
                <a:srgbClr val="FFFF00"/>
              </a:solidFill>
            </a:rPr>
            <a:t>createdDate</a:t>
          </a:r>
          <a:r>
            <a:rPr lang="en-US" sz="1100" b="1">
              <a:solidFill>
                <a:srgbClr val="FFFF00"/>
              </a:solidFill>
            </a:rPr>
            <a:t>: 16</a:t>
          </a:r>
          <a:r>
            <a:rPr lang="en-US" sz="1100" b="1" baseline="30000">
              <a:solidFill>
                <a:srgbClr val="FFFF00"/>
              </a:solidFill>
            </a:rPr>
            <a:t>th</a:t>
          </a:r>
          <a:r>
            <a:rPr lang="en-US" sz="1100" b="1">
              <a:solidFill>
                <a:srgbClr val="FFFF00"/>
              </a:solidFill>
            </a:rPr>
            <a:t> May 2019</a:t>
          </a:r>
        </a:p>
      </dgm:t>
    </dgm:pt>
    <dgm:pt modelId="{BCBB0A36-1243-3349-8925-7232E3490FC4}" type="parTrans" cxnId="{BD8F07D4-AA2B-B64E-ADF0-43B9F0986A58}">
      <dgm:prSet/>
      <dgm:spPr/>
      <dgm:t>
        <a:bodyPr/>
        <a:lstStyle/>
        <a:p>
          <a:endParaRPr lang="en-US" sz="2400"/>
        </a:p>
      </dgm:t>
    </dgm:pt>
    <dgm:pt modelId="{7B3D21CA-0717-734F-AD9D-B8600C47CD5E}" type="sibTrans" cxnId="{BD8F07D4-AA2B-B64E-ADF0-43B9F0986A58}">
      <dgm:prSet custT="1"/>
      <dgm:spPr>
        <a:ln w="76200">
          <a:solidFill>
            <a:schemeClr val="accent1"/>
          </a:solidFill>
        </a:ln>
      </dgm:spPr>
      <dgm:t>
        <a:bodyPr/>
        <a:lstStyle/>
        <a:p>
          <a:endParaRPr lang="en-US" sz="1200" dirty="0"/>
        </a:p>
      </dgm:t>
    </dgm:pt>
    <dgm:pt modelId="{CDF5E589-9520-B343-8000-628BDFB43909}">
      <dgm:prSet phldrT="[Text]" custT="1"/>
      <dgm:spPr/>
      <dgm:t>
        <a:bodyPr/>
        <a:lstStyle/>
        <a:p>
          <a:r>
            <a:rPr lang="en-US" sz="1100" b="0"/>
            <a:t>Story</a:t>
          </a:r>
        </a:p>
        <a:p>
          <a:r>
            <a:rPr lang="en-US" sz="800" b="0">
              <a:solidFill>
                <a:schemeClr val="bg1"/>
              </a:solidFill>
            </a:rPr>
            <a:t>id: GOTSeason8</a:t>
          </a:r>
        </a:p>
        <a:p>
          <a:r>
            <a:rPr lang="en-US" sz="800" b="0" err="1">
              <a:solidFill>
                <a:schemeClr val="bg1"/>
              </a:solidFill>
            </a:rPr>
            <a:t>createdBy</a:t>
          </a:r>
          <a:r>
            <a:rPr lang="en-US" sz="800" b="0">
              <a:solidFill>
                <a:schemeClr val="bg1"/>
              </a:solidFill>
            </a:rPr>
            <a:t>: </a:t>
          </a:r>
          <a:r>
            <a:rPr lang="en-US" sz="800" b="0" i="0">
              <a:solidFill>
                <a:schemeClr val="bg1"/>
              </a:solidFill>
            </a:rPr>
            <a:t>Jayme </a:t>
          </a:r>
          <a:r>
            <a:rPr lang="en-US" sz="800" b="0" i="0" err="1">
              <a:solidFill>
                <a:schemeClr val="bg1"/>
              </a:solidFill>
            </a:rPr>
            <a:t>Deerwester</a:t>
          </a:r>
          <a:endParaRPr lang="en-US" sz="800" b="0">
            <a:solidFill>
              <a:schemeClr val="bg1"/>
            </a:solidFill>
          </a:endParaRPr>
        </a:p>
        <a:p>
          <a:r>
            <a:rPr lang="en-US" sz="800" b="0" err="1">
              <a:solidFill>
                <a:schemeClr val="bg1"/>
              </a:solidFill>
            </a:rPr>
            <a:t>createdDate</a:t>
          </a:r>
          <a:r>
            <a:rPr lang="en-US" sz="800" b="0">
              <a:solidFill>
                <a:schemeClr val="bg1"/>
              </a:solidFill>
            </a:rPr>
            <a:t>: 16</a:t>
          </a:r>
          <a:r>
            <a:rPr lang="en-US" sz="800" b="0" baseline="30000">
              <a:solidFill>
                <a:schemeClr val="bg1"/>
              </a:solidFill>
            </a:rPr>
            <a:t>th</a:t>
          </a:r>
          <a:r>
            <a:rPr lang="en-US" sz="800" b="0">
              <a:solidFill>
                <a:schemeClr val="bg1"/>
              </a:solidFill>
            </a:rPr>
            <a:t> May 2019</a:t>
          </a:r>
        </a:p>
        <a:p>
          <a:r>
            <a:rPr lang="en-US" sz="1100" b="1">
              <a:solidFill>
                <a:srgbClr val="FFFF00"/>
              </a:solidFill>
            </a:rPr>
            <a:t>Headline: More than 300,000 'Game of Thrones’ fans sign petition calling for a redo of Season 8</a:t>
          </a:r>
        </a:p>
      </dgm:t>
    </dgm:pt>
    <dgm:pt modelId="{3EE31D2A-C8FC-624B-AA0A-7620C462BAAB}" type="parTrans" cxnId="{85847D9E-A903-6949-A2FF-3BF91447C91A}">
      <dgm:prSet/>
      <dgm:spPr/>
      <dgm:t>
        <a:bodyPr/>
        <a:lstStyle/>
        <a:p>
          <a:endParaRPr lang="en-US" sz="2400"/>
        </a:p>
      </dgm:t>
    </dgm:pt>
    <dgm:pt modelId="{ACCC5C47-5988-3144-B82E-070019AA1DBB}" type="sibTrans" cxnId="{85847D9E-A903-6949-A2FF-3BF91447C91A}">
      <dgm:prSet custT="1"/>
      <dgm:spPr>
        <a:ln w="76200">
          <a:solidFill>
            <a:schemeClr val="accent1"/>
          </a:solidFill>
        </a:ln>
      </dgm:spPr>
      <dgm:t>
        <a:bodyPr/>
        <a:lstStyle/>
        <a:p>
          <a:endParaRPr lang="en-US" sz="1200" dirty="0"/>
        </a:p>
      </dgm:t>
    </dgm:pt>
    <dgm:pt modelId="{3597261E-A935-4448-9A80-61AC911A3AC7}">
      <dgm:prSet custT="1"/>
      <dgm:spPr/>
      <dgm:t>
        <a:bodyPr anchor="t"/>
        <a:lstStyle/>
        <a:p>
          <a:r>
            <a:rPr lang="en-US" sz="1100"/>
            <a:t>Story</a:t>
          </a:r>
        </a:p>
        <a:p>
          <a:r>
            <a:rPr lang="en-US" sz="800" b="0">
              <a:solidFill>
                <a:schemeClr val="bg1"/>
              </a:solidFill>
            </a:rPr>
            <a:t>id: GOTSeason8</a:t>
          </a:r>
        </a:p>
        <a:p>
          <a:r>
            <a:rPr lang="en-US" sz="800" b="0" err="1">
              <a:solidFill>
                <a:schemeClr val="bg1"/>
              </a:solidFill>
            </a:rPr>
            <a:t>createdBy</a:t>
          </a:r>
          <a:r>
            <a:rPr lang="en-US" sz="800" b="0">
              <a:solidFill>
                <a:schemeClr val="bg1"/>
              </a:solidFill>
            </a:rPr>
            <a:t>: </a:t>
          </a:r>
          <a:r>
            <a:rPr lang="en-US" sz="800" b="0" i="0">
              <a:solidFill>
                <a:schemeClr val="bg1"/>
              </a:solidFill>
            </a:rPr>
            <a:t>Jayme </a:t>
          </a:r>
          <a:r>
            <a:rPr lang="en-US" sz="800" b="0" i="0" err="1">
              <a:solidFill>
                <a:schemeClr val="bg1"/>
              </a:solidFill>
            </a:rPr>
            <a:t>Deerwester</a:t>
          </a:r>
          <a:endParaRPr lang="en-US" sz="800" b="0">
            <a:solidFill>
              <a:schemeClr val="bg1"/>
            </a:solidFill>
          </a:endParaRPr>
        </a:p>
        <a:p>
          <a:r>
            <a:rPr lang="en-US" sz="800" b="0" err="1">
              <a:solidFill>
                <a:schemeClr val="bg1"/>
              </a:solidFill>
            </a:rPr>
            <a:t>createdDate</a:t>
          </a:r>
          <a:r>
            <a:rPr lang="en-US" sz="800" b="0">
              <a:solidFill>
                <a:schemeClr val="bg1"/>
              </a:solidFill>
            </a:rPr>
            <a:t>: 16</a:t>
          </a:r>
          <a:r>
            <a:rPr lang="en-US" sz="800" b="0" baseline="30000">
              <a:solidFill>
                <a:schemeClr val="bg1"/>
              </a:solidFill>
            </a:rPr>
            <a:t>th</a:t>
          </a:r>
          <a:r>
            <a:rPr lang="en-US" sz="800" b="0">
              <a:solidFill>
                <a:schemeClr val="bg1"/>
              </a:solidFill>
            </a:rPr>
            <a:t> May 2019</a:t>
          </a:r>
        </a:p>
        <a:p>
          <a:r>
            <a:rPr lang="en-US" sz="800" b="0"/>
            <a:t>Headline: </a:t>
          </a:r>
          <a:r>
            <a:rPr lang="en-US" sz="800" b="0">
              <a:solidFill>
                <a:schemeClr val="bg1"/>
              </a:solidFill>
            </a:rPr>
            <a:t>More than 300,000 'Game of Thrones’ fans sign petition calling for a redo of Season 8</a:t>
          </a:r>
        </a:p>
        <a:p>
          <a:r>
            <a:rPr lang="en-US" sz="1100" b="1">
              <a:solidFill>
                <a:srgbClr val="FFFF00"/>
              </a:solidFill>
            </a:rPr>
            <a:t>Body: </a:t>
          </a:r>
          <a:r>
            <a:rPr lang="en-US" sz="1100" b="1" i="0">
              <a:solidFill>
                <a:srgbClr val="FFFF00"/>
              </a:solidFill>
            </a:rPr>
            <a:t>As of Friday, more than 300,000 fans had signed the petition…</a:t>
          </a:r>
          <a:endParaRPr lang="en-US" sz="1100" b="1">
            <a:solidFill>
              <a:srgbClr val="FFFF00"/>
            </a:solidFill>
          </a:endParaRPr>
        </a:p>
      </dgm:t>
    </dgm:pt>
    <dgm:pt modelId="{8639681B-4F79-4845-8B58-33022E84D7C9}" type="parTrans" cxnId="{43BE6F96-70BB-6848-B903-31EE94B72D06}">
      <dgm:prSet/>
      <dgm:spPr/>
      <dgm:t>
        <a:bodyPr/>
        <a:lstStyle/>
        <a:p>
          <a:endParaRPr lang="en-US" sz="2400"/>
        </a:p>
      </dgm:t>
    </dgm:pt>
    <dgm:pt modelId="{271E32B3-8504-1A45-8831-06D025E874C7}" type="sibTrans" cxnId="{43BE6F96-70BB-6848-B903-31EE94B72D06}">
      <dgm:prSet custT="1"/>
      <dgm:spPr>
        <a:ln w="76200">
          <a:solidFill>
            <a:schemeClr val="accent1"/>
          </a:solidFill>
        </a:ln>
      </dgm:spPr>
      <dgm:t>
        <a:bodyPr/>
        <a:lstStyle/>
        <a:p>
          <a:endParaRPr lang="en-US" sz="1200" dirty="0"/>
        </a:p>
      </dgm:t>
    </dgm:pt>
    <dgm:pt modelId="{0ED2E085-6879-EA4F-A247-F60CE6BF07D0}">
      <dgm:prSet custT="1"/>
      <dgm:spPr/>
      <dgm:t>
        <a:bodyPr anchor="t"/>
        <a:lstStyle/>
        <a:p>
          <a:r>
            <a:rPr lang="en-US" sz="1100"/>
            <a:t>Story</a:t>
          </a:r>
        </a:p>
        <a:p>
          <a:r>
            <a:rPr lang="en-US" sz="800" b="0">
              <a:solidFill>
                <a:schemeClr val="bg1"/>
              </a:solidFill>
            </a:rPr>
            <a:t>id: GOTSeason8</a:t>
          </a:r>
        </a:p>
        <a:p>
          <a:r>
            <a:rPr lang="en-US" sz="800" b="0" err="1">
              <a:solidFill>
                <a:schemeClr val="bg1"/>
              </a:solidFill>
            </a:rPr>
            <a:t>createdBy</a:t>
          </a:r>
          <a:r>
            <a:rPr lang="en-US" sz="800" b="0">
              <a:solidFill>
                <a:schemeClr val="bg1"/>
              </a:solidFill>
            </a:rPr>
            <a:t>: </a:t>
          </a:r>
          <a:r>
            <a:rPr lang="en-US" sz="800" b="0" i="0">
              <a:solidFill>
                <a:schemeClr val="bg1"/>
              </a:solidFill>
            </a:rPr>
            <a:t>Jayme </a:t>
          </a:r>
          <a:r>
            <a:rPr lang="en-US" sz="800" b="0" i="0" err="1">
              <a:solidFill>
                <a:schemeClr val="bg1"/>
              </a:solidFill>
            </a:rPr>
            <a:t>Deerwester</a:t>
          </a:r>
          <a:endParaRPr lang="en-US" sz="800" b="0">
            <a:solidFill>
              <a:schemeClr val="bg1"/>
            </a:solidFill>
          </a:endParaRPr>
        </a:p>
        <a:p>
          <a:r>
            <a:rPr lang="en-US" sz="800" b="0" err="1">
              <a:solidFill>
                <a:schemeClr val="bg1"/>
              </a:solidFill>
            </a:rPr>
            <a:t>createdDate</a:t>
          </a:r>
          <a:r>
            <a:rPr lang="en-US" sz="800" b="0">
              <a:solidFill>
                <a:schemeClr val="bg1"/>
              </a:solidFill>
            </a:rPr>
            <a:t>: 16</a:t>
          </a:r>
          <a:r>
            <a:rPr lang="en-US" sz="800" b="0" baseline="30000">
              <a:solidFill>
                <a:schemeClr val="bg1"/>
              </a:solidFill>
            </a:rPr>
            <a:t>th</a:t>
          </a:r>
          <a:r>
            <a:rPr lang="en-US" sz="800" b="0">
              <a:solidFill>
                <a:schemeClr val="bg1"/>
              </a:solidFill>
            </a:rPr>
            <a:t> May 2019</a:t>
          </a:r>
        </a:p>
        <a:p>
          <a:r>
            <a:rPr lang="en-US" sz="800" b="0"/>
            <a:t>Headline: </a:t>
          </a:r>
          <a:r>
            <a:rPr lang="en-US" sz="800" b="0">
              <a:solidFill>
                <a:schemeClr val="bg1"/>
              </a:solidFill>
            </a:rPr>
            <a:t>More than 300,000 'Game of Thrones’ fans sign petition calling for a redo of Season 8</a:t>
          </a:r>
        </a:p>
        <a:p>
          <a:r>
            <a:rPr lang="en-US" sz="800" b="0">
              <a:solidFill>
                <a:schemeClr val="bg1"/>
              </a:solidFill>
            </a:rPr>
            <a:t>Body: </a:t>
          </a:r>
          <a:r>
            <a:rPr lang="en-US" sz="800" b="0" i="0">
              <a:solidFill>
                <a:schemeClr val="bg1"/>
              </a:solidFill>
            </a:rPr>
            <a:t>As of Friday, more than 300,000 fans had signed the petition…</a:t>
          </a:r>
          <a:endParaRPr lang="en-US" sz="800" b="0">
            <a:solidFill>
              <a:schemeClr val="bg1"/>
            </a:solidFill>
          </a:endParaRPr>
        </a:p>
      </dgm:t>
    </dgm:pt>
    <dgm:pt modelId="{B28991B9-2571-5B40-B962-92931997316C}" type="parTrans" cxnId="{2F66E309-126F-CC4E-90DA-3EBFA110A7C4}">
      <dgm:prSet/>
      <dgm:spPr/>
      <dgm:t>
        <a:bodyPr/>
        <a:lstStyle/>
        <a:p>
          <a:endParaRPr lang="en-US" sz="2400"/>
        </a:p>
      </dgm:t>
    </dgm:pt>
    <dgm:pt modelId="{08C82E99-45C1-9E4B-8848-53921853C88F}" type="sibTrans" cxnId="{2F66E309-126F-CC4E-90DA-3EBFA110A7C4}">
      <dgm:prSet custT="1"/>
      <dgm:spPr>
        <a:ln w="76200">
          <a:solidFill>
            <a:schemeClr val="accent1"/>
          </a:solidFill>
        </a:ln>
      </dgm:spPr>
      <dgm:t>
        <a:bodyPr/>
        <a:lstStyle/>
        <a:p>
          <a:endParaRPr lang="en-US" sz="1200" dirty="0"/>
        </a:p>
      </dgm:t>
    </dgm:pt>
    <dgm:pt modelId="{6927AED1-CF4C-D742-BCF3-193453D4F1FF}">
      <dgm:prSet custT="1"/>
      <dgm:spPr/>
      <dgm:t>
        <a:bodyPr anchor="t"/>
        <a:lstStyle/>
        <a:p>
          <a:r>
            <a:rPr lang="en-US" sz="1100" b="0" dirty="0"/>
            <a:t>Story</a:t>
          </a:r>
        </a:p>
        <a:p>
          <a:r>
            <a:rPr lang="en-US" sz="800" b="0" dirty="0">
              <a:solidFill>
                <a:schemeClr val="bg1"/>
              </a:solidFill>
            </a:rPr>
            <a:t>id: GOTSeason8</a:t>
          </a:r>
        </a:p>
        <a:p>
          <a:r>
            <a:rPr lang="en-US" sz="800" b="0" dirty="0" err="1">
              <a:solidFill>
                <a:schemeClr val="bg1"/>
              </a:solidFill>
            </a:rPr>
            <a:t>createdBy</a:t>
          </a:r>
          <a:r>
            <a:rPr lang="en-US" sz="800" b="0" dirty="0">
              <a:solidFill>
                <a:schemeClr val="bg1"/>
              </a:solidFill>
            </a:rPr>
            <a:t>: </a:t>
          </a:r>
          <a:r>
            <a:rPr lang="en-US" sz="800" b="0" i="0" dirty="0">
              <a:solidFill>
                <a:schemeClr val="bg1"/>
              </a:solidFill>
            </a:rPr>
            <a:t>Jayme </a:t>
          </a:r>
          <a:r>
            <a:rPr lang="en-US" sz="800" b="0" i="0" dirty="0" err="1">
              <a:solidFill>
                <a:schemeClr val="bg1"/>
              </a:solidFill>
            </a:rPr>
            <a:t>Deerwester</a:t>
          </a:r>
          <a:endParaRPr lang="en-US" sz="800" b="0" dirty="0">
            <a:solidFill>
              <a:schemeClr val="bg1"/>
            </a:solidFill>
          </a:endParaRPr>
        </a:p>
        <a:p>
          <a:r>
            <a:rPr lang="en-US" sz="800" b="0" dirty="0" err="1">
              <a:solidFill>
                <a:schemeClr val="bg1"/>
              </a:solidFill>
            </a:rPr>
            <a:t>createdDate</a:t>
          </a:r>
          <a:r>
            <a:rPr lang="en-US" sz="800" b="0" dirty="0">
              <a:solidFill>
                <a:schemeClr val="bg1"/>
              </a:solidFill>
            </a:rPr>
            <a:t>: 16</a:t>
          </a:r>
          <a:r>
            <a:rPr lang="en-US" sz="800" b="0" baseline="30000" dirty="0">
              <a:solidFill>
                <a:schemeClr val="bg1"/>
              </a:solidFill>
            </a:rPr>
            <a:t>th</a:t>
          </a:r>
          <a:r>
            <a:rPr lang="en-US" sz="800" b="0" dirty="0">
              <a:solidFill>
                <a:schemeClr val="bg1"/>
              </a:solidFill>
            </a:rPr>
            <a:t> May 2019</a:t>
          </a:r>
        </a:p>
        <a:p>
          <a:r>
            <a:rPr lang="en-US" sz="800" b="0" dirty="0"/>
            <a:t>Headline: </a:t>
          </a:r>
          <a:r>
            <a:rPr lang="en-US" sz="800" b="0" dirty="0">
              <a:solidFill>
                <a:schemeClr val="bg1"/>
              </a:solidFill>
            </a:rPr>
            <a:t>More than 300,000 'Game of Thrones’ fans sign petition calling for a redo of Season 8</a:t>
          </a:r>
        </a:p>
        <a:p>
          <a:r>
            <a:rPr lang="en-US" sz="800" b="0" dirty="0">
              <a:solidFill>
                <a:schemeClr val="bg1"/>
              </a:solidFill>
            </a:rPr>
            <a:t>Body: </a:t>
          </a:r>
          <a:r>
            <a:rPr lang="en-US" sz="800" b="0" i="0" dirty="0">
              <a:solidFill>
                <a:schemeClr val="bg1"/>
              </a:solidFill>
            </a:rPr>
            <a:t>As of Friday, more than 300,000 fans had signed the petition…</a:t>
          </a:r>
        </a:p>
        <a:p>
          <a:br>
            <a:rPr lang="en-US" sz="800" b="0" i="0" dirty="0"/>
          </a:br>
          <a:br>
            <a:rPr lang="en-US" sz="800" b="0" i="0" dirty="0"/>
          </a:br>
          <a:br>
            <a:rPr lang="en-US" sz="800" b="0" i="0" dirty="0"/>
          </a:br>
          <a:endParaRPr lang="en-US" sz="800" b="0" dirty="0"/>
        </a:p>
      </dgm:t>
    </dgm:pt>
    <dgm:pt modelId="{0CE6B7CC-3367-2840-BD45-18C0CAC87735}" type="parTrans" cxnId="{19DF9E2B-D816-5B4C-81D9-20C8867BFDD5}">
      <dgm:prSet/>
      <dgm:spPr/>
      <dgm:t>
        <a:bodyPr/>
        <a:lstStyle/>
        <a:p>
          <a:endParaRPr lang="en-US" sz="2400"/>
        </a:p>
      </dgm:t>
    </dgm:pt>
    <dgm:pt modelId="{F9ACEAF5-8B2B-1F41-A7A8-975C8E4A1F50}" type="sibTrans" cxnId="{19DF9E2B-D816-5B4C-81D9-20C8867BFDD5}">
      <dgm:prSet custT="1"/>
      <dgm:spPr>
        <a:ln w="76200">
          <a:solidFill>
            <a:schemeClr val="accent1"/>
          </a:solidFill>
        </a:ln>
      </dgm:spPr>
      <dgm:t>
        <a:bodyPr/>
        <a:lstStyle/>
        <a:p>
          <a:endParaRPr lang="en-US" sz="1200" dirty="0"/>
        </a:p>
      </dgm:t>
    </dgm:pt>
    <dgm:pt modelId="{BF7F87A9-BEDB-6A45-B4EE-F488A887D554}">
      <dgm:prSet custT="1"/>
      <dgm:spPr/>
      <dgm:t>
        <a:bodyPr anchor="t"/>
        <a:lstStyle/>
        <a:p>
          <a:r>
            <a:rPr lang="en-US" sz="1100" b="0"/>
            <a:t>Story</a:t>
          </a:r>
        </a:p>
        <a:p>
          <a:r>
            <a:rPr lang="en-US" sz="800" b="0">
              <a:solidFill>
                <a:schemeClr val="bg1"/>
              </a:solidFill>
            </a:rPr>
            <a:t>id: GOTSeason8</a:t>
          </a:r>
        </a:p>
        <a:p>
          <a:r>
            <a:rPr lang="en-US" sz="800" b="0" err="1">
              <a:solidFill>
                <a:schemeClr val="bg1"/>
              </a:solidFill>
            </a:rPr>
            <a:t>createdBy</a:t>
          </a:r>
          <a:r>
            <a:rPr lang="en-US" sz="800" b="0">
              <a:solidFill>
                <a:schemeClr val="bg1"/>
              </a:solidFill>
            </a:rPr>
            <a:t>: </a:t>
          </a:r>
          <a:r>
            <a:rPr lang="en-US" sz="800" b="0" i="0">
              <a:solidFill>
                <a:schemeClr val="bg1"/>
              </a:solidFill>
            </a:rPr>
            <a:t>Jayme </a:t>
          </a:r>
          <a:r>
            <a:rPr lang="en-US" sz="800" b="0" i="0" err="1">
              <a:solidFill>
                <a:schemeClr val="bg1"/>
              </a:solidFill>
            </a:rPr>
            <a:t>Deerwester</a:t>
          </a:r>
          <a:endParaRPr lang="en-US" sz="800" b="0">
            <a:solidFill>
              <a:schemeClr val="bg1"/>
            </a:solidFill>
          </a:endParaRPr>
        </a:p>
        <a:p>
          <a:r>
            <a:rPr lang="en-US" sz="800" b="0" err="1">
              <a:solidFill>
                <a:schemeClr val="bg1"/>
              </a:solidFill>
            </a:rPr>
            <a:t>createdDate</a:t>
          </a:r>
          <a:r>
            <a:rPr lang="en-US" sz="800" b="0">
              <a:solidFill>
                <a:schemeClr val="bg1"/>
              </a:solidFill>
            </a:rPr>
            <a:t>: 16</a:t>
          </a:r>
          <a:r>
            <a:rPr lang="en-US" sz="800" b="0" baseline="30000">
              <a:solidFill>
                <a:schemeClr val="bg1"/>
              </a:solidFill>
            </a:rPr>
            <a:t>th</a:t>
          </a:r>
          <a:r>
            <a:rPr lang="en-US" sz="800" b="0">
              <a:solidFill>
                <a:schemeClr val="bg1"/>
              </a:solidFill>
            </a:rPr>
            <a:t> May 2019</a:t>
          </a:r>
        </a:p>
        <a:p>
          <a:r>
            <a:rPr lang="en-US" sz="800" b="0"/>
            <a:t>Headline: </a:t>
          </a:r>
          <a:r>
            <a:rPr lang="en-US" sz="800" b="0">
              <a:solidFill>
                <a:schemeClr val="bg1"/>
              </a:solidFill>
            </a:rPr>
            <a:t>More than 300,000 'Game of Thrones’ fans sign petition calling for a redo of Season 8</a:t>
          </a:r>
        </a:p>
        <a:p>
          <a:r>
            <a:rPr lang="en-US" sz="800" b="0">
              <a:solidFill>
                <a:schemeClr val="bg1"/>
              </a:solidFill>
            </a:rPr>
            <a:t>Body: </a:t>
          </a:r>
          <a:r>
            <a:rPr lang="en-US" sz="800" b="0" i="0">
              <a:solidFill>
                <a:schemeClr val="bg1"/>
              </a:solidFill>
            </a:rPr>
            <a:t>As of Friday, more than 300,000 fans had signed the petition…</a:t>
          </a:r>
        </a:p>
        <a:p>
          <a:endParaRPr lang="en-US" sz="800" b="0" i="0">
            <a:solidFill>
              <a:schemeClr val="bg1"/>
            </a:solidFill>
          </a:endParaRPr>
        </a:p>
        <a:p>
          <a:endParaRPr lang="en-US" sz="800" b="0" i="0">
            <a:solidFill>
              <a:schemeClr val="bg1"/>
            </a:solidFill>
          </a:endParaRPr>
        </a:p>
        <a:p>
          <a:endParaRPr lang="en-US" sz="800" b="0" i="0">
            <a:solidFill>
              <a:schemeClr val="bg1"/>
            </a:solidFill>
          </a:endParaRPr>
        </a:p>
        <a:p>
          <a:r>
            <a:rPr lang="en-US" sz="1100" b="1" i="0">
              <a:solidFill>
                <a:srgbClr val="FFFF00"/>
              </a:solidFill>
            </a:rPr>
            <a:t>Published By: Jayme </a:t>
          </a:r>
          <a:r>
            <a:rPr lang="en-US" sz="1100" b="1" i="0" err="1">
              <a:solidFill>
                <a:srgbClr val="FFFF00"/>
              </a:solidFill>
            </a:rPr>
            <a:t>Deerwester</a:t>
          </a:r>
          <a:br>
            <a:rPr lang="en-US" sz="1100" b="1" i="0">
              <a:solidFill>
                <a:srgbClr val="FFFF00"/>
              </a:solidFill>
            </a:rPr>
          </a:br>
          <a:r>
            <a:rPr lang="en-US" sz="1100" b="1" i="0">
              <a:solidFill>
                <a:srgbClr val="FFFF00"/>
              </a:solidFill>
            </a:rPr>
            <a:t>Publish Date: 6</a:t>
          </a:r>
          <a:r>
            <a:rPr lang="en-US" sz="1100" b="1" i="0" baseline="30000">
              <a:solidFill>
                <a:srgbClr val="FFFF00"/>
              </a:solidFill>
            </a:rPr>
            <a:t>th</a:t>
          </a:r>
          <a:r>
            <a:rPr lang="en-US" sz="1100" b="1" i="0">
              <a:solidFill>
                <a:srgbClr val="FFFF00"/>
              </a:solidFill>
            </a:rPr>
            <a:t> May 2019</a:t>
          </a:r>
          <a:br>
            <a:rPr lang="en-US" sz="800" b="1" i="0"/>
          </a:br>
          <a:br>
            <a:rPr lang="en-US" sz="800" b="1" i="0"/>
          </a:br>
          <a:endParaRPr lang="en-US" sz="1100" b="1"/>
        </a:p>
      </dgm:t>
    </dgm:pt>
    <dgm:pt modelId="{E9B0AD3A-78FE-164C-BEA0-C16E38A41795}" type="parTrans" cxnId="{636AE20E-BF2C-B646-931F-A56AC763DAE8}">
      <dgm:prSet/>
      <dgm:spPr/>
      <dgm:t>
        <a:bodyPr/>
        <a:lstStyle/>
        <a:p>
          <a:endParaRPr lang="en-US" sz="2400"/>
        </a:p>
      </dgm:t>
    </dgm:pt>
    <dgm:pt modelId="{8E636DE7-1C2E-4D4F-9B5E-DBFBA2E65DE5}" type="sibTrans" cxnId="{636AE20E-BF2C-B646-931F-A56AC763DAE8}">
      <dgm:prSet/>
      <dgm:spPr/>
      <dgm:t>
        <a:bodyPr/>
        <a:lstStyle/>
        <a:p>
          <a:endParaRPr lang="en-US" sz="2400"/>
        </a:p>
      </dgm:t>
    </dgm:pt>
    <dgm:pt modelId="{6D9ABDB4-06E7-D34D-BC1C-C253BDCB19D1}" type="pres">
      <dgm:prSet presAssocID="{3CDBA04B-AADA-4947-8588-F4BF6904EB64}" presName="Name0" presStyleCnt="0">
        <dgm:presLayoutVars>
          <dgm:dir/>
          <dgm:resizeHandles val="exact"/>
        </dgm:presLayoutVars>
      </dgm:prSet>
      <dgm:spPr/>
    </dgm:pt>
    <dgm:pt modelId="{264D0B08-FC82-C944-A2D8-2478789D8AEE}" type="pres">
      <dgm:prSet presAssocID="{AFB1B162-BF7C-5A49-B738-FC8101AB313C}" presName="node" presStyleLbl="node1" presStyleIdx="0" presStyleCnt="7" custScaleX="32928" custScaleY="42581" custLinFactNeighborX="-8863" custLinFactNeighborY="6403">
        <dgm:presLayoutVars>
          <dgm:bulletEnabled val="1"/>
        </dgm:presLayoutVars>
      </dgm:prSet>
      <dgm:spPr>
        <a:prstGeom prst="flowChartDocument">
          <a:avLst/>
        </a:prstGeom>
      </dgm:spPr>
    </dgm:pt>
    <dgm:pt modelId="{3FC246A6-8F5E-7C49-8F43-2F1169C8669C}" type="pres">
      <dgm:prSet presAssocID="{694401E8-3861-1746-982F-DD6DB7C9A77E}" presName="sibTrans" presStyleLbl="sibTrans1D1" presStyleIdx="0" presStyleCnt="6"/>
      <dgm:spPr/>
    </dgm:pt>
    <dgm:pt modelId="{898EEE48-1E91-6748-88D5-1078CB97C5F2}" type="pres">
      <dgm:prSet presAssocID="{694401E8-3861-1746-982F-DD6DB7C9A77E}" presName="connectorText" presStyleLbl="sibTrans1D1" presStyleIdx="0" presStyleCnt="6"/>
      <dgm:spPr/>
    </dgm:pt>
    <dgm:pt modelId="{4D267121-53E1-2847-BC94-F8140E2A8E1F}" type="pres">
      <dgm:prSet presAssocID="{8E8C1854-6FAE-4943-B376-FD6E2F225A51}" presName="node" presStyleLbl="node1" presStyleIdx="1" presStyleCnt="7" custScaleX="43917" custScaleY="86371" custLinFactNeighborX="-75" custLinFactNeighborY="6355">
        <dgm:presLayoutVars>
          <dgm:bulletEnabled val="1"/>
        </dgm:presLayoutVars>
      </dgm:prSet>
      <dgm:spPr>
        <a:prstGeom prst="flowChartDocument">
          <a:avLst/>
        </a:prstGeom>
      </dgm:spPr>
    </dgm:pt>
    <dgm:pt modelId="{F0B2BC15-A82F-664F-A44E-6E64A051DC8B}" type="pres">
      <dgm:prSet presAssocID="{7B3D21CA-0717-734F-AD9D-B8600C47CD5E}" presName="sibTrans" presStyleLbl="sibTrans1D1" presStyleIdx="1" presStyleCnt="6"/>
      <dgm:spPr/>
    </dgm:pt>
    <dgm:pt modelId="{69918970-3FB7-1441-9100-86B6BABAFC7D}" type="pres">
      <dgm:prSet presAssocID="{7B3D21CA-0717-734F-AD9D-B8600C47CD5E}" presName="connectorText" presStyleLbl="sibTrans1D1" presStyleIdx="1" presStyleCnt="6"/>
      <dgm:spPr/>
    </dgm:pt>
    <dgm:pt modelId="{3E3FD61A-1316-5849-AEDD-2BD275215E7C}" type="pres">
      <dgm:prSet presAssocID="{CDF5E589-9520-B343-8000-628BDFB43909}" presName="node" presStyleLbl="node1" presStyleIdx="2" presStyleCnt="7" custScaleX="66598" custScaleY="80369" custLinFactNeighborX="10326" custLinFactNeighborY="6355">
        <dgm:presLayoutVars>
          <dgm:bulletEnabled val="1"/>
        </dgm:presLayoutVars>
      </dgm:prSet>
      <dgm:spPr>
        <a:prstGeom prst="flowChartDocument">
          <a:avLst/>
        </a:prstGeom>
      </dgm:spPr>
    </dgm:pt>
    <dgm:pt modelId="{82E653AF-1B5F-9F42-88FE-1063F6C9C1E5}" type="pres">
      <dgm:prSet presAssocID="{ACCC5C47-5988-3144-B82E-070019AA1DBB}" presName="sibTrans" presStyleLbl="sibTrans1D1" presStyleIdx="2" presStyleCnt="6"/>
      <dgm:spPr/>
    </dgm:pt>
    <dgm:pt modelId="{F4585409-BCE6-054C-A2AF-7D7DC57378E4}" type="pres">
      <dgm:prSet presAssocID="{ACCC5C47-5988-3144-B82E-070019AA1DBB}" presName="connectorText" presStyleLbl="sibTrans1D1" presStyleIdx="2" presStyleCnt="6"/>
      <dgm:spPr/>
    </dgm:pt>
    <dgm:pt modelId="{0D62DBC9-63E9-8C4C-8CD6-DEB6979E781D}" type="pres">
      <dgm:prSet presAssocID="{3597261E-A935-4448-9A80-61AC911A3AC7}" presName="node" presStyleLbl="node1" presStyleIdx="3" presStyleCnt="7" custScaleX="55787" custScaleY="84198" custLinFactNeighborX="20758" custLinFactNeighborY="6408">
        <dgm:presLayoutVars>
          <dgm:bulletEnabled val="1"/>
        </dgm:presLayoutVars>
      </dgm:prSet>
      <dgm:spPr>
        <a:prstGeom prst="flowChartDocument">
          <a:avLst/>
        </a:prstGeom>
      </dgm:spPr>
    </dgm:pt>
    <dgm:pt modelId="{AA088065-0549-A64E-B9CB-A701709FDC42}" type="pres">
      <dgm:prSet presAssocID="{271E32B3-8504-1A45-8831-06D025E874C7}" presName="sibTrans" presStyleLbl="sibTrans1D1" presStyleIdx="3" presStyleCnt="6" custScaleX="2000000"/>
      <dgm:spPr/>
    </dgm:pt>
    <dgm:pt modelId="{02004F47-D8A6-1F4A-B281-B23D287A5E5C}" type="pres">
      <dgm:prSet presAssocID="{271E32B3-8504-1A45-8831-06D025E874C7}" presName="connectorText" presStyleLbl="sibTrans1D1" presStyleIdx="3" presStyleCnt="6"/>
      <dgm:spPr/>
    </dgm:pt>
    <dgm:pt modelId="{51065C9B-BE36-9D4B-9E0A-28B095E91148}" type="pres">
      <dgm:prSet presAssocID="{0ED2E085-6879-EA4F-A247-F60CE6BF07D0}" presName="node" presStyleLbl="node1" presStyleIdx="4" presStyleCnt="7" custScaleX="79233" custScaleY="120035" custLinFactNeighborX="-13107" custLinFactNeighborY="-14635">
        <dgm:presLayoutVars>
          <dgm:bulletEnabled val="1"/>
        </dgm:presLayoutVars>
      </dgm:prSet>
      <dgm:spPr>
        <a:prstGeom prst="flowChartDocument">
          <a:avLst/>
        </a:prstGeom>
      </dgm:spPr>
    </dgm:pt>
    <dgm:pt modelId="{01BD5495-FA39-204E-9EEF-956910796C6D}" type="pres">
      <dgm:prSet presAssocID="{08C82E99-45C1-9E4B-8848-53921853C88F}" presName="sibTrans" presStyleLbl="sibTrans1D1" presStyleIdx="4" presStyleCnt="6"/>
      <dgm:spPr/>
    </dgm:pt>
    <dgm:pt modelId="{F726059F-7278-884B-88B9-04CB35B4A277}" type="pres">
      <dgm:prSet presAssocID="{08C82E99-45C1-9E4B-8848-53921853C88F}" presName="connectorText" presStyleLbl="sibTrans1D1" presStyleIdx="4" presStyleCnt="6"/>
      <dgm:spPr/>
    </dgm:pt>
    <dgm:pt modelId="{F53761B3-8C8C-7D4E-A3EB-C350D0313A04}" type="pres">
      <dgm:prSet presAssocID="{6927AED1-CF4C-D742-BCF3-193453D4F1FF}" presName="node" presStyleLbl="node1" presStyleIdx="5" presStyleCnt="7" custScaleX="76457" custScaleY="125743" custLinFactNeighborX="446" custLinFactNeighborY="-14494">
        <dgm:presLayoutVars>
          <dgm:bulletEnabled val="1"/>
        </dgm:presLayoutVars>
      </dgm:prSet>
      <dgm:spPr>
        <a:prstGeom prst="flowChartDocument">
          <a:avLst/>
        </a:prstGeom>
      </dgm:spPr>
    </dgm:pt>
    <dgm:pt modelId="{26823E12-29E4-3D40-A106-DBA45243737D}" type="pres">
      <dgm:prSet presAssocID="{F9ACEAF5-8B2B-1F41-A7A8-975C8E4A1F50}" presName="sibTrans" presStyleLbl="sibTrans1D1" presStyleIdx="5" presStyleCnt="6"/>
      <dgm:spPr/>
    </dgm:pt>
    <dgm:pt modelId="{6D7EC284-DD29-7943-8E74-8FD4444FF6A2}" type="pres">
      <dgm:prSet presAssocID="{F9ACEAF5-8B2B-1F41-A7A8-975C8E4A1F50}" presName="connectorText" presStyleLbl="sibTrans1D1" presStyleIdx="5" presStyleCnt="6"/>
      <dgm:spPr/>
    </dgm:pt>
    <dgm:pt modelId="{D5A00295-9B1D-2C45-8005-422E6A55E3C5}" type="pres">
      <dgm:prSet presAssocID="{BF7F87A9-BEDB-6A45-B4EE-F488A887D554}" presName="node" presStyleLbl="node1" presStyleIdx="6" presStyleCnt="7" custScaleX="75754" custScaleY="121755" custLinFactNeighborX="10713" custLinFactNeighborY="-14677">
        <dgm:presLayoutVars>
          <dgm:bulletEnabled val="1"/>
        </dgm:presLayoutVars>
      </dgm:prSet>
      <dgm:spPr>
        <a:prstGeom prst="flowChartDocument">
          <a:avLst/>
        </a:prstGeom>
      </dgm:spPr>
    </dgm:pt>
  </dgm:ptLst>
  <dgm:cxnLst>
    <dgm:cxn modelId="{A3DB5908-9ACF-B144-809D-6673D151AD5E}" type="presOf" srcId="{0ED2E085-6879-EA4F-A247-F60CE6BF07D0}" destId="{51065C9B-BE36-9D4B-9E0A-28B095E91148}" srcOrd="0" destOrd="0" presId="urn:microsoft.com/office/officeart/2005/8/layout/bProcess3"/>
    <dgm:cxn modelId="{2F66E309-126F-CC4E-90DA-3EBFA110A7C4}" srcId="{3CDBA04B-AADA-4947-8588-F4BF6904EB64}" destId="{0ED2E085-6879-EA4F-A247-F60CE6BF07D0}" srcOrd="4" destOrd="0" parTransId="{B28991B9-2571-5B40-B962-92931997316C}" sibTransId="{08C82E99-45C1-9E4B-8848-53921853C88F}"/>
    <dgm:cxn modelId="{636AE20E-BF2C-B646-931F-A56AC763DAE8}" srcId="{3CDBA04B-AADA-4947-8588-F4BF6904EB64}" destId="{BF7F87A9-BEDB-6A45-B4EE-F488A887D554}" srcOrd="6" destOrd="0" parTransId="{E9B0AD3A-78FE-164C-BEA0-C16E38A41795}" sibTransId="{8E636DE7-1C2E-4D4F-9B5E-DBFBA2E65DE5}"/>
    <dgm:cxn modelId="{CEB0C310-4A65-8C42-9EAE-7FA7874CA8B2}" type="presOf" srcId="{08C82E99-45C1-9E4B-8848-53921853C88F}" destId="{01BD5495-FA39-204E-9EEF-956910796C6D}" srcOrd="0" destOrd="0" presId="urn:microsoft.com/office/officeart/2005/8/layout/bProcess3"/>
    <dgm:cxn modelId="{28ACA622-CFAE-D347-A948-1F4700224FFD}" type="presOf" srcId="{F9ACEAF5-8B2B-1F41-A7A8-975C8E4A1F50}" destId="{26823E12-29E4-3D40-A106-DBA45243737D}" srcOrd="0" destOrd="0" presId="urn:microsoft.com/office/officeart/2005/8/layout/bProcess3"/>
    <dgm:cxn modelId="{19DF9E2B-D816-5B4C-81D9-20C8867BFDD5}" srcId="{3CDBA04B-AADA-4947-8588-F4BF6904EB64}" destId="{6927AED1-CF4C-D742-BCF3-193453D4F1FF}" srcOrd="5" destOrd="0" parTransId="{0CE6B7CC-3367-2840-BD45-18C0CAC87735}" sibTransId="{F9ACEAF5-8B2B-1F41-A7A8-975C8E4A1F50}"/>
    <dgm:cxn modelId="{2E398E36-FDC7-8D4D-914E-C64C83EC87C7}" type="presOf" srcId="{271E32B3-8504-1A45-8831-06D025E874C7}" destId="{AA088065-0549-A64E-B9CB-A701709FDC42}" srcOrd="0" destOrd="0" presId="urn:microsoft.com/office/officeart/2005/8/layout/bProcess3"/>
    <dgm:cxn modelId="{73DED036-E0C4-1B43-B082-3029787E5278}" type="presOf" srcId="{ACCC5C47-5988-3144-B82E-070019AA1DBB}" destId="{82E653AF-1B5F-9F42-88FE-1063F6C9C1E5}" srcOrd="0" destOrd="0" presId="urn:microsoft.com/office/officeart/2005/8/layout/bProcess3"/>
    <dgm:cxn modelId="{5C409046-612E-B04F-B79D-80666633615D}" type="presOf" srcId="{F9ACEAF5-8B2B-1F41-A7A8-975C8E4A1F50}" destId="{6D7EC284-DD29-7943-8E74-8FD4444FF6A2}" srcOrd="1" destOrd="0" presId="urn:microsoft.com/office/officeart/2005/8/layout/bProcess3"/>
    <dgm:cxn modelId="{F417774C-3097-7E4A-A03B-F3EC553B8094}" type="presOf" srcId="{3597261E-A935-4448-9A80-61AC911A3AC7}" destId="{0D62DBC9-63E9-8C4C-8CD6-DEB6979E781D}" srcOrd="0" destOrd="0" presId="urn:microsoft.com/office/officeart/2005/8/layout/bProcess3"/>
    <dgm:cxn modelId="{7733E55D-3A38-0A49-9402-412E99007FDF}" type="presOf" srcId="{694401E8-3861-1746-982F-DD6DB7C9A77E}" destId="{898EEE48-1E91-6748-88D5-1078CB97C5F2}" srcOrd="1" destOrd="0" presId="urn:microsoft.com/office/officeart/2005/8/layout/bProcess3"/>
    <dgm:cxn modelId="{784BD586-6176-D649-B040-D202229706A8}" type="presOf" srcId="{6927AED1-CF4C-D742-BCF3-193453D4F1FF}" destId="{F53761B3-8C8C-7D4E-A3EB-C350D0313A04}" srcOrd="0" destOrd="0" presId="urn:microsoft.com/office/officeart/2005/8/layout/bProcess3"/>
    <dgm:cxn modelId="{41D05887-57D8-E046-A8D5-20704935BF06}" type="presOf" srcId="{3CDBA04B-AADA-4947-8588-F4BF6904EB64}" destId="{6D9ABDB4-06E7-D34D-BC1C-C253BDCB19D1}" srcOrd="0" destOrd="0" presId="urn:microsoft.com/office/officeart/2005/8/layout/bProcess3"/>
    <dgm:cxn modelId="{D1D8F787-C903-ED43-B5EC-AD9958D44ADD}" type="presOf" srcId="{8E8C1854-6FAE-4943-B376-FD6E2F225A51}" destId="{4D267121-53E1-2847-BC94-F8140E2A8E1F}" srcOrd="0" destOrd="0" presId="urn:microsoft.com/office/officeart/2005/8/layout/bProcess3"/>
    <dgm:cxn modelId="{01F9CC92-4420-1648-9986-969D9F80BF30}" srcId="{3CDBA04B-AADA-4947-8588-F4BF6904EB64}" destId="{AFB1B162-BF7C-5A49-B738-FC8101AB313C}" srcOrd="0" destOrd="0" parTransId="{E61F7007-8497-0842-91F0-39FBEEFB1143}" sibTransId="{694401E8-3861-1746-982F-DD6DB7C9A77E}"/>
    <dgm:cxn modelId="{43BE6F96-70BB-6848-B903-31EE94B72D06}" srcId="{3CDBA04B-AADA-4947-8588-F4BF6904EB64}" destId="{3597261E-A935-4448-9A80-61AC911A3AC7}" srcOrd="3" destOrd="0" parTransId="{8639681B-4F79-4845-8B58-33022E84D7C9}" sibTransId="{271E32B3-8504-1A45-8831-06D025E874C7}"/>
    <dgm:cxn modelId="{6D5F9098-E076-0A49-BB20-FF84603FD885}" type="presOf" srcId="{CDF5E589-9520-B343-8000-628BDFB43909}" destId="{3E3FD61A-1316-5849-AEDD-2BD275215E7C}" srcOrd="0" destOrd="0" presId="urn:microsoft.com/office/officeart/2005/8/layout/bProcess3"/>
    <dgm:cxn modelId="{85847D9E-A903-6949-A2FF-3BF91447C91A}" srcId="{3CDBA04B-AADA-4947-8588-F4BF6904EB64}" destId="{CDF5E589-9520-B343-8000-628BDFB43909}" srcOrd="2" destOrd="0" parTransId="{3EE31D2A-C8FC-624B-AA0A-7620C462BAAB}" sibTransId="{ACCC5C47-5988-3144-B82E-070019AA1DBB}"/>
    <dgm:cxn modelId="{84292DB1-0E0F-2E4D-938D-3DA6513B2446}" type="presOf" srcId="{694401E8-3861-1746-982F-DD6DB7C9A77E}" destId="{3FC246A6-8F5E-7C49-8F43-2F1169C8669C}" srcOrd="0" destOrd="0" presId="urn:microsoft.com/office/officeart/2005/8/layout/bProcess3"/>
    <dgm:cxn modelId="{5BD0FCB3-728F-734B-AACD-E8F1841D5AA3}" type="presOf" srcId="{7B3D21CA-0717-734F-AD9D-B8600C47CD5E}" destId="{F0B2BC15-A82F-664F-A44E-6E64A051DC8B}" srcOrd="0" destOrd="0" presId="urn:microsoft.com/office/officeart/2005/8/layout/bProcess3"/>
    <dgm:cxn modelId="{8BFF75B6-17A1-4A45-B60E-6DBC62058AF2}" type="presOf" srcId="{AFB1B162-BF7C-5A49-B738-FC8101AB313C}" destId="{264D0B08-FC82-C944-A2D8-2478789D8AEE}" srcOrd="0" destOrd="0" presId="urn:microsoft.com/office/officeart/2005/8/layout/bProcess3"/>
    <dgm:cxn modelId="{D376EFB8-F5EE-9A4C-A0D3-A6EC12879069}" type="presOf" srcId="{271E32B3-8504-1A45-8831-06D025E874C7}" destId="{02004F47-D8A6-1F4A-B281-B23D287A5E5C}" srcOrd="1" destOrd="0" presId="urn:microsoft.com/office/officeart/2005/8/layout/bProcess3"/>
    <dgm:cxn modelId="{E1F535B9-6887-3947-A44C-E8074E89670E}" type="presOf" srcId="{BF7F87A9-BEDB-6A45-B4EE-F488A887D554}" destId="{D5A00295-9B1D-2C45-8005-422E6A55E3C5}" srcOrd="0" destOrd="0" presId="urn:microsoft.com/office/officeart/2005/8/layout/bProcess3"/>
    <dgm:cxn modelId="{BD8F07D4-AA2B-B64E-ADF0-43B9F0986A58}" srcId="{3CDBA04B-AADA-4947-8588-F4BF6904EB64}" destId="{8E8C1854-6FAE-4943-B376-FD6E2F225A51}" srcOrd="1" destOrd="0" parTransId="{BCBB0A36-1243-3349-8925-7232E3490FC4}" sibTransId="{7B3D21CA-0717-734F-AD9D-B8600C47CD5E}"/>
    <dgm:cxn modelId="{8DEFCBDE-3F6A-E94E-942B-2F2D8080CB37}" type="presOf" srcId="{08C82E99-45C1-9E4B-8848-53921853C88F}" destId="{F726059F-7278-884B-88B9-04CB35B4A277}" srcOrd="1" destOrd="0" presId="urn:microsoft.com/office/officeart/2005/8/layout/bProcess3"/>
    <dgm:cxn modelId="{1ADF8CE2-F404-DD43-9D2E-9FCFF95E14B1}" type="presOf" srcId="{7B3D21CA-0717-734F-AD9D-B8600C47CD5E}" destId="{69918970-3FB7-1441-9100-86B6BABAFC7D}" srcOrd="1" destOrd="0" presId="urn:microsoft.com/office/officeart/2005/8/layout/bProcess3"/>
    <dgm:cxn modelId="{B92371FA-52E9-D74B-9CAD-A9115F38B472}" type="presOf" srcId="{ACCC5C47-5988-3144-B82E-070019AA1DBB}" destId="{F4585409-BCE6-054C-A2AF-7D7DC57378E4}" srcOrd="1" destOrd="0" presId="urn:microsoft.com/office/officeart/2005/8/layout/bProcess3"/>
    <dgm:cxn modelId="{0E64E6AA-ED61-D24A-8121-B7D8C8021170}" type="presParOf" srcId="{6D9ABDB4-06E7-D34D-BC1C-C253BDCB19D1}" destId="{264D0B08-FC82-C944-A2D8-2478789D8AEE}" srcOrd="0" destOrd="0" presId="urn:microsoft.com/office/officeart/2005/8/layout/bProcess3"/>
    <dgm:cxn modelId="{6E7BC58D-598E-A54A-BE64-5E2410DE41AC}" type="presParOf" srcId="{6D9ABDB4-06E7-D34D-BC1C-C253BDCB19D1}" destId="{3FC246A6-8F5E-7C49-8F43-2F1169C8669C}" srcOrd="1" destOrd="0" presId="urn:microsoft.com/office/officeart/2005/8/layout/bProcess3"/>
    <dgm:cxn modelId="{70498880-1761-4240-AD39-F57D4D351C27}" type="presParOf" srcId="{3FC246A6-8F5E-7C49-8F43-2F1169C8669C}" destId="{898EEE48-1E91-6748-88D5-1078CB97C5F2}" srcOrd="0" destOrd="0" presId="urn:microsoft.com/office/officeart/2005/8/layout/bProcess3"/>
    <dgm:cxn modelId="{B14D323F-7F86-BA4E-9022-A89B1F08FD8E}" type="presParOf" srcId="{6D9ABDB4-06E7-D34D-BC1C-C253BDCB19D1}" destId="{4D267121-53E1-2847-BC94-F8140E2A8E1F}" srcOrd="2" destOrd="0" presId="urn:microsoft.com/office/officeart/2005/8/layout/bProcess3"/>
    <dgm:cxn modelId="{0EBA8AD9-3B7A-4C48-AF92-2A61B5991D4B}" type="presParOf" srcId="{6D9ABDB4-06E7-D34D-BC1C-C253BDCB19D1}" destId="{F0B2BC15-A82F-664F-A44E-6E64A051DC8B}" srcOrd="3" destOrd="0" presId="urn:microsoft.com/office/officeart/2005/8/layout/bProcess3"/>
    <dgm:cxn modelId="{BCCD07CE-7E6E-8F4D-BC6C-27AE3CDB45E8}" type="presParOf" srcId="{F0B2BC15-A82F-664F-A44E-6E64A051DC8B}" destId="{69918970-3FB7-1441-9100-86B6BABAFC7D}" srcOrd="0" destOrd="0" presId="urn:microsoft.com/office/officeart/2005/8/layout/bProcess3"/>
    <dgm:cxn modelId="{4905032E-0F31-B542-AF69-A5A497BB769E}" type="presParOf" srcId="{6D9ABDB4-06E7-D34D-BC1C-C253BDCB19D1}" destId="{3E3FD61A-1316-5849-AEDD-2BD275215E7C}" srcOrd="4" destOrd="0" presId="urn:microsoft.com/office/officeart/2005/8/layout/bProcess3"/>
    <dgm:cxn modelId="{B43FCA28-FE1F-6E4B-8407-04E043858EF4}" type="presParOf" srcId="{6D9ABDB4-06E7-D34D-BC1C-C253BDCB19D1}" destId="{82E653AF-1B5F-9F42-88FE-1063F6C9C1E5}" srcOrd="5" destOrd="0" presId="urn:microsoft.com/office/officeart/2005/8/layout/bProcess3"/>
    <dgm:cxn modelId="{5BB897AF-239E-2B4D-8EE9-5B881D692AF8}" type="presParOf" srcId="{82E653AF-1B5F-9F42-88FE-1063F6C9C1E5}" destId="{F4585409-BCE6-054C-A2AF-7D7DC57378E4}" srcOrd="0" destOrd="0" presId="urn:microsoft.com/office/officeart/2005/8/layout/bProcess3"/>
    <dgm:cxn modelId="{B130F267-12EF-E545-8E03-F56F118BA608}" type="presParOf" srcId="{6D9ABDB4-06E7-D34D-BC1C-C253BDCB19D1}" destId="{0D62DBC9-63E9-8C4C-8CD6-DEB6979E781D}" srcOrd="6" destOrd="0" presId="urn:microsoft.com/office/officeart/2005/8/layout/bProcess3"/>
    <dgm:cxn modelId="{952A2F08-988C-7544-8253-94519ABC0462}" type="presParOf" srcId="{6D9ABDB4-06E7-D34D-BC1C-C253BDCB19D1}" destId="{AA088065-0549-A64E-B9CB-A701709FDC42}" srcOrd="7" destOrd="0" presId="urn:microsoft.com/office/officeart/2005/8/layout/bProcess3"/>
    <dgm:cxn modelId="{3A9833A7-A7E2-414C-AFB1-EC6A1E09C563}" type="presParOf" srcId="{AA088065-0549-A64E-B9CB-A701709FDC42}" destId="{02004F47-D8A6-1F4A-B281-B23D287A5E5C}" srcOrd="0" destOrd="0" presId="urn:microsoft.com/office/officeart/2005/8/layout/bProcess3"/>
    <dgm:cxn modelId="{4462EF02-5E54-2F47-94E5-0E180AAF84E9}" type="presParOf" srcId="{6D9ABDB4-06E7-D34D-BC1C-C253BDCB19D1}" destId="{51065C9B-BE36-9D4B-9E0A-28B095E91148}" srcOrd="8" destOrd="0" presId="urn:microsoft.com/office/officeart/2005/8/layout/bProcess3"/>
    <dgm:cxn modelId="{F32BA620-3793-4348-AB12-396523B8B3E9}" type="presParOf" srcId="{6D9ABDB4-06E7-D34D-BC1C-C253BDCB19D1}" destId="{01BD5495-FA39-204E-9EEF-956910796C6D}" srcOrd="9" destOrd="0" presId="urn:microsoft.com/office/officeart/2005/8/layout/bProcess3"/>
    <dgm:cxn modelId="{1FC30684-B46B-434B-9FD9-3F695BFD7183}" type="presParOf" srcId="{01BD5495-FA39-204E-9EEF-956910796C6D}" destId="{F726059F-7278-884B-88B9-04CB35B4A277}" srcOrd="0" destOrd="0" presId="urn:microsoft.com/office/officeart/2005/8/layout/bProcess3"/>
    <dgm:cxn modelId="{1E4DEFD6-5261-3340-9DD4-F53B163E708B}" type="presParOf" srcId="{6D9ABDB4-06E7-D34D-BC1C-C253BDCB19D1}" destId="{F53761B3-8C8C-7D4E-A3EB-C350D0313A04}" srcOrd="10" destOrd="0" presId="urn:microsoft.com/office/officeart/2005/8/layout/bProcess3"/>
    <dgm:cxn modelId="{C0F13F68-3081-3B4A-ADBA-4612717A6B1C}" type="presParOf" srcId="{6D9ABDB4-06E7-D34D-BC1C-C253BDCB19D1}" destId="{26823E12-29E4-3D40-A106-DBA45243737D}" srcOrd="11" destOrd="0" presId="urn:microsoft.com/office/officeart/2005/8/layout/bProcess3"/>
    <dgm:cxn modelId="{2266FA0F-2F43-AB40-B8EA-25296E75BE6C}" type="presParOf" srcId="{26823E12-29E4-3D40-A106-DBA45243737D}" destId="{6D7EC284-DD29-7943-8E74-8FD4444FF6A2}" srcOrd="0" destOrd="0" presId="urn:microsoft.com/office/officeart/2005/8/layout/bProcess3"/>
    <dgm:cxn modelId="{5E36269F-50DD-8841-8471-0FA79E296116}" type="presParOf" srcId="{6D9ABDB4-06E7-D34D-BC1C-C253BDCB19D1}" destId="{D5A00295-9B1D-2C45-8005-422E6A55E3C5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C246A6-8F5E-7C49-8F43-2F1169C8669C}">
      <dsp:nvSpPr>
        <dsp:cNvPr id="0" name=""/>
        <dsp:cNvSpPr/>
      </dsp:nvSpPr>
      <dsp:spPr>
        <a:xfrm>
          <a:off x="1537726" y="1120377"/>
          <a:ext cx="120902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6843"/>
              </a:moveTo>
              <a:lnTo>
                <a:pt x="621611" y="46843"/>
              </a:lnTo>
              <a:lnTo>
                <a:pt x="621611" y="45720"/>
              </a:lnTo>
              <a:lnTo>
                <a:pt x="1209023" y="45720"/>
              </a:lnTo>
            </a:path>
          </a:pathLst>
        </a:custGeom>
        <a:noFill/>
        <a:ln w="76200" cap="flat" cmpd="sng" algn="ctr">
          <a:solidFill>
            <a:schemeClr val="accent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2111247" y="1161608"/>
        <a:ext cx="61981" cy="8977"/>
      </dsp:txXfrm>
    </dsp:sp>
    <dsp:sp modelId="{264D0B08-FC82-C944-A2D8-2478789D8AEE}">
      <dsp:nvSpPr>
        <dsp:cNvPr id="0" name=""/>
        <dsp:cNvSpPr/>
      </dsp:nvSpPr>
      <dsp:spPr>
        <a:xfrm>
          <a:off x="255446" y="669066"/>
          <a:ext cx="1284079" cy="996308"/>
        </a:xfrm>
        <a:prstGeom prst="flowChartDocumen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Story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(empty)</a:t>
          </a:r>
        </a:p>
      </dsp:txBody>
      <dsp:txXfrm>
        <a:off x="255446" y="669066"/>
        <a:ext cx="1284079" cy="798984"/>
      </dsp:txXfrm>
    </dsp:sp>
    <dsp:sp modelId="{F0B2BC15-A82F-664F-A44E-6E64A051DC8B}">
      <dsp:nvSpPr>
        <dsp:cNvPr id="0" name=""/>
        <dsp:cNvSpPr/>
      </dsp:nvSpPr>
      <dsp:spPr>
        <a:xfrm>
          <a:off x="4489964" y="1120377"/>
          <a:ext cx="127192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271925" y="45720"/>
              </a:lnTo>
            </a:path>
          </a:pathLst>
        </a:custGeom>
        <a:noFill/>
        <a:ln w="76200" cap="flat" cmpd="sng" algn="ctr">
          <a:solidFill>
            <a:schemeClr val="accent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5093363" y="1161608"/>
        <a:ext cx="65126" cy="8977"/>
      </dsp:txXfrm>
    </dsp:sp>
    <dsp:sp modelId="{4D267121-53E1-2847-BC94-F8140E2A8E1F}">
      <dsp:nvSpPr>
        <dsp:cNvPr id="0" name=""/>
        <dsp:cNvSpPr/>
      </dsp:nvSpPr>
      <dsp:spPr>
        <a:xfrm>
          <a:off x="2779150" y="155645"/>
          <a:ext cx="1712613" cy="2020905"/>
        </a:xfrm>
        <a:prstGeom prst="flowChartDocumen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Story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solidFill>
                <a:srgbClr val="FFFF00"/>
              </a:solidFill>
            </a:rPr>
            <a:t>id: GOTSeason8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err="1">
              <a:solidFill>
                <a:srgbClr val="FFFF00"/>
              </a:solidFill>
            </a:rPr>
            <a:t>createdBy</a:t>
          </a:r>
          <a:r>
            <a:rPr lang="en-US" sz="1100" b="1" kern="1200">
              <a:solidFill>
                <a:srgbClr val="FFFF00"/>
              </a:solidFill>
            </a:rPr>
            <a:t>: </a:t>
          </a:r>
          <a:r>
            <a:rPr lang="en-US" sz="1100" b="1" i="0" kern="1200">
              <a:solidFill>
                <a:srgbClr val="FFFF00"/>
              </a:solidFill>
            </a:rPr>
            <a:t>Jayme </a:t>
          </a:r>
          <a:r>
            <a:rPr lang="en-US" sz="1100" b="1" i="0" kern="1200" err="1">
              <a:solidFill>
                <a:srgbClr val="FFFF00"/>
              </a:solidFill>
            </a:rPr>
            <a:t>Deerwester</a:t>
          </a:r>
          <a:endParaRPr lang="en-US" sz="1100" b="1" kern="1200">
            <a:solidFill>
              <a:srgbClr val="FFFF00"/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err="1">
              <a:solidFill>
                <a:srgbClr val="FFFF00"/>
              </a:solidFill>
            </a:rPr>
            <a:t>createdDate</a:t>
          </a:r>
          <a:r>
            <a:rPr lang="en-US" sz="1100" b="1" kern="1200">
              <a:solidFill>
                <a:srgbClr val="FFFF00"/>
              </a:solidFill>
            </a:rPr>
            <a:t>: 16</a:t>
          </a:r>
          <a:r>
            <a:rPr lang="en-US" sz="1100" b="1" kern="1200" baseline="30000">
              <a:solidFill>
                <a:srgbClr val="FFFF00"/>
              </a:solidFill>
            </a:rPr>
            <a:t>th</a:t>
          </a:r>
          <a:r>
            <a:rPr lang="en-US" sz="1100" b="1" kern="1200">
              <a:solidFill>
                <a:srgbClr val="FFFF00"/>
              </a:solidFill>
            </a:rPr>
            <a:t> May 2019</a:t>
          </a:r>
        </a:p>
      </dsp:txBody>
      <dsp:txXfrm>
        <a:off x="2779150" y="155645"/>
        <a:ext cx="1712613" cy="1620654"/>
      </dsp:txXfrm>
    </dsp:sp>
    <dsp:sp modelId="{82E653AF-1B5F-9F42-88FE-1063F6C9C1E5}">
      <dsp:nvSpPr>
        <dsp:cNvPr id="0" name=""/>
        <dsp:cNvSpPr/>
      </dsp:nvSpPr>
      <dsp:spPr>
        <a:xfrm>
          <a:off x="8389584" y="1120377"/>
          <a:ext cx="127313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53667" y="45720"/>
              </a:lnTo>
              <a:lnTo>
                <a:pt x="653667" y="46960"/>
              </a:lnTo>
              <a:lnTo>
                <a:pt x="1273134" y="46960"/>
              </a:lnTo>
            </a:path>
          </a:pathLst>
        </a:custGeom>
        <a:noFill/>
        <a:ln w="76200" cap="flat" cmpd="sng" algn="ctr">
          <a:solidFill>
            <a:schemeClr val="accent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8993558" y="1161608"/>
        <a:ext cx="65186" cy="8977"/>
      </dsp:txXfrm>
    </dsp:sp>
    <dsp:sp modelId="{3E3FD61A-1316-5849-AEDD-2BD275215E7C}">
      <dsp:nvSpPr>
        <dsp:cNvPr id="0" name=""/>
        <dsp:cNvSpPr/>
      </dsp:nvSpPr>
      <dsp:spPr>
        <a:xfrm>
          <a:off x="5794289" y="225862"/>
          <a:ext cx="2597095" cy="1880470"/>
        </a:xfrm>
        <a:prstGeom prst="flowChartDocumen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/>
            <a:t>Story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>
              <a:solidFill>
                <a:schemeClr val="bg1"/>
              </a:solidFill>
            </a:rPr>
            <a:t>id: GOTSeason8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err="1">
              <a:solidFill>
                <a:schemeClr val="bg1"/>
              </a:solidFill>
            </a:rPr>
            <a:t>createdBy</a:t>
          </a:r>
          <a:r>
            <a:rPr lang="en-US" sz="800" b="0" kern="1200">
              <a:solidFill>
                <a:schemeClr val="bg1"/>
              </a:solidFill>
            </a:rPr>
            <a:t>: </a:t>
          </a:r>
          <a:r>
            <a:rPr lang="en-US" sz="800" b="0" i="0" kern="1200">
              <a:solidFill>
                <a:schemeClr val="bg1"/>
              </a:solidFill>
            </a:rPr>
            <a:t>Jayme </a:t>
          </a:r>
          <a:r>
            <a:rPr lang="en-US" sz="800" b="0" i="0" kern="1200" err="1">
              <a:solidFill>
                <a:schemeClr val="bg1"/>
              </a:solidFill>
            </a:rPr>
            <a:t>Deerwester</a:t>
          </a:r>
          <a:endParaRPr lang="en-US" sz="800" b="0" kern="1200">
            <a:solidFill>
              <a:schemeClr val="bg1"/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err="1">
              <a:solidFill>
                <a:schemeClr val="bg1"/>
              </a:solidFill>
            </a:rPr>
            <a:t>createdDate</a:t>
          </a:r>
          <a:r>
            <a:rPr lang="en-US" sz="800" b="0" kern="1200">
              <a:solidFill>
                <a:schemeClr val="bg1"/>
              </a:solidFill>
            </a:rPr>
            <a:t>: 16</a:t>
          </a:r>
          <a:r>
            <a:rPr lang="en-US" sz="800" b="0" kern="1200" baseline="30000">
              <a:solidFill>
                <a:schemeClr val="bg1"/>
              </a:solidFill>
            </a:rPr>
            <a:t>th</a:t>
          </a:r>
          <a:r>
            <a:rPr lang="en-US" sz="800" b="0" kern="1200">
              <a:solidFill>
                <a:schemeClr val="bg1"/>
              </a:solidFill>
            </a:rPr>
            <a:t> May 2019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solidFill>
                <a:srgbClr val="FFFF00"/>
              </a:solidFill>
            </a:rPr>
            <a:t>Headline: More than 300,000 'Game of Thrones’ fans sign petition calling for a redo of Season 8</a:t>
          </a:r>
        </a:p>
      </dsp:txBody>
      <dsp:txXfrm>
        <a:off x="5794289" y="225862"/>
        <a:ext cx="2597095" cy="1508032"/>
      </dsp:txXfrm>
    </dsp:sp>
    <dsp:sp modelId="{AA088065-0549-A64E-B9CB-A701709FDC42}">
      <dsp:nvSpPr>
        <dsp:cNvPr id="0" name=""/>
        <dsp:cNvSpPr/>
      </dsp:nvSpPr>
      <dsp:spPr>
        <a:xfrm>
          <a:off x="1634853" y="2150568"/>
          <a:ext cx="9148016" cy="466158"/>
        </a:xfrm>
        <a:custGeom>
          <a:avLst/>
          <a:gdLst/>
          <a:ahLst/>
          <a:cxnLst/>
          <a:rect l="0" t="0" r="0" b="0"/>
          <a:pathLst>
            <a:path>
              <a:moveTo>
                <a:pt x="9148016" y="0"/>
              </a:moveTo>
              <a:lnTo>
                <a:pt x="9148016" y="250179"/>
              </a:lnTo>
              <a:lnTo>
                <a:pt x="0" y="250179"/>
              </a:lnTo>
              <a:lnTo>
                <a:pt x="0" y="466158"/>
              </a:lnTo>
            </a:path>
          </a:pathLst>
        </a:custGeom>
        <a:noFill/>
        <a:ln w="76200" cap="flat" cmpd="sng" algn="ctr">
          <a:solidFill>
            <a:schemeClr val="accent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1628114" y="2379158"/>
        <a:ext cx="9161494" cy="8977"/>
      </dsp:txXfrm>
    </dsp:sp>
    <dsp:sp modelId="{0D62DBC9-63E9-8C4C-8CD6-DEB6979E781D}">
      <dsp:nvSpPr>
        <dsp:cNvPr id="0" name=""/>
        <dsp:cNvSpPr/>
      </dsp:nvSpPr>
      <dsp:spPr>
        <a:xfrm>
          <a:off x="9695119" y="182307"/>
          <a:ext cx="2175503" cy="1970061"/>
        </a:xfrm>
        <a:prstGeom prst="flowChartDocumen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Story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>
              <a:solidFill>
                <a:schemeClr val="bg1"/>
              </a:solidFill>
            </a:rPr>
            <a:t>id: GOTSeason8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err="1">
              <a:solidFill>
                <a:schemeClr val="bg1"/>
              </a:solidFill>
            </a:rPr>
            <a:t>createdBy</a:t>
          </a:r>
          <a:r>
            <a:rPr lang="en-US" sz="800" b="0" kern="1200">
              <a:solidFill>
                <a:schemeClr val="bg1"/>
              </a:solidFill>
            </a:rPr>
            <a:t>: </a:t>
          </a:r>
          <a:r>
            <a:rPr lang="en-US" sz="800" b="0" i="0" kern="1200">
              <a:solidFill>
                <a:schemeClr val="bg1"/>
              </a:solidFill>
            </a:rPr>
            <a:t>Jayme </a:t>
          </a:r>
          <a:r>
            <a:rPr lang="en-US" sz="800" b="0" i="0" kern="1200" err="1">
              <a:solidFill>
                <a:schemeClr val="bg1"/>
              </a:solidFill>
            </a:rPr>
            <a:t>Deerwester</a:t>
          </a:r>
          <a:endParaRPr lang="en-US" sz="800" b="0" kern="1200">
            <a:solidFill>
              <a:schemeClr val="bg1"/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err="1">
              <a:solidFill>
                <a:schemeClr val="bg1"/>
              </a:solidFill>
            </a:rPr>
            <a:t>createdDate</a:t>
          </a:r>
          <a:r>
            <a:rPr lang="en-US" sz="800" b="0" kern="1200">
              <a:solidFill>
                <a:schemeClr val="bg1"/>
              </a:solidFill>
            </a:rPr>
            <a:t>: 16</a:t>
          </a:r>
          <a:r>
            <a:rPr lang="en-US" sz="800" b="0" kern="1200" baseline="30000">
              <a:solidFill>
                <a:schemeClr val="bg1"/>
              </a:solidFill>
            </a:rPr>
            <a:t>th</a:t>
          </a:r>
          <a:r>
            <a:rPr lang="en-US" sz="800" b="0" kern="1200">
              <a:solidFill>
                <a:schemeClr val="bg1"/>
              </a:solidFill>
            </a:rPr>
            <a:t> May 2019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/>
            <a:t>Headline: </a:t>
          </a:r>
          <a:r>
            <a:rPr lang="en-US" sz="800" b="0" kern="1200">
              <a:solidFill>
                <a:schemeClr val="bg1"/>
              </a:solidFill>
            </a:rPr>
            <a:t>More than 300,000 'Game of Thrones’ fans sign petition calling for a redo of Season 8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solidFill>
                <a:srgbClr val="FFFF00"/>
              </a:solidFill>
            </a:rPr>
            <a:t>Body: </a:t>
          </a:r>
          <a:r>
            <a:rPr lang="en-US" sz="1100" b="1" i="0" kern="1200">
              <a:solidFill>
                <a:srgbClr val="FFFF00"/>
              </a:solidFill>
            </a:rPr>
            <a:t>As of Friday, more than 300,000 fans had signed the petition…</a:t>
          </a:r>
          <a:endParaRPr lang="en-US" sz="1100" b="1" kern="1200">
            <a:solidFill>
              <a:srgbClr val="FFFF00"/>
            </a:solidFill>
          </a:endParaRPr>
        </a:p>
      </dsp:txBody>
      <dsp:txXfrm>
        <a:off x="9695119" y="182307"/>
        <a:ext cx="2175503" cy="1579879"/>
      </dsp:txXfrm>
    </dsp:sp>
    <dsp:sp modelId="{01BD5495-FA39-204E-9EEF-956910796C6D}">
      <dsp:nvSpPr>
        <dsp:cNvPr id="0" name=""/>
        <dsp:cNvSpPr/>
      </dsp:nvSpPr>
      <dsp:spPr>
        <a:xfrm>
          <a:off x="3177962" y="4007693"/>
          <a:ext cx="13948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14521" y="45720"/>
              </a:lnTo>
              <a:lnTo>
                <a:pt x="714521" y="49019"/>
              </a:lnTo>
              <a:lnTo>
                <a:pt x="1394842" y="49019"/>
              </a:lnTo>
            </a:path>
          </a:pathLst>
        </a:custGeom>
        <a:noFill/>
        <a:ln w="76200" cap="flat" cmpd="sng" algn="ctr">
          <a:solidFill>
            <a:schemeClr val="accent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3839747" y="4048924"/>
        <a:ext cx="71272" cy="8977"/>
      </dsp:txXfrm>
    </dsp:sp>
    <dsp:sp modelId="{51065C9B-BE36-9D4B-9E0A-28B095E91148}">
      <dsp:nvSpPr>
        <dsp:cNvPr id="0" name=""/>
        <dsp:cNvSpPr/>
      </dsp:nvSpPr>
      <dsp:spPr>
        <a:xfrm>
          <a:off x="89945" y="2649126"/>
          <a:ext cx="3089817" cy="2808573"/>
        </a:xfrm>
        <a:prstGeom prst="flowChartDocumen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Story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>
              <a:solidFill>
                <a:schemeClr val="bg1"/>
              </a:solidFill>
            </a:rPr>
            <a:t>id: GOTSeason8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err="1">
              <a:solidFill>
                <a:schemeClr val="bg1"/>
              </a:solidFill>
            </a:rPr>
            <a:t>createdBy</a:t>
          </a:r>
          <a:r>
            <a:rPr lang="en-US" sz="800" b="0" kern="1200">
              <a:solidFill>
                <a:schemeClr val="bg1"/>
              </a:solidFill>
            </a:rPr>
            <a:t>: </a:t>
          </a:r>
          <a:r>
            <a:rPr lang="en-US" sz="800" b="0" i="0" kern="1200">
              <a:solidFill>
                <a:schemeClr val="bg1"/>
              </a:solidFill>
            </a:rPr>
            <a:t>Jayme </a:t>
          </a:r>
          <a:r>
            <a:rPr lang="en-US" sz="800" b="0" i="0" kern="1200" err="1">
              <a:solidFill>
                <a:schemeClr val="bg1"/>
              </a:solidFill>
            </a:rPr>
            <a:t>Deerwester</a:t>
          </a:r>
          <a:endParaRPr lang="en-US" sz="800" b="0" kern="1200">
            <a:solidFill>
              <a:schemeClr val="bg1"/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err="1">
              <a:solidFill>
                <a:schemeClr val="bg1"/>
              </a:solidFill>
            </a:rPr>
            <a:t>createdDate</a:t>
          </a:r>
          <a:r>
            <a:rPr lang="en-US" sz="800" b="0" kern="1200">
              <a:solidFill>
                <a:schemeClr val="bg1"/>
              </a:solidFill>
            </a:rPr>
            <a:t>: 16</a:t>
          </a:r>
          <a:r>
            <a:rPr lang="en-US" sz="800" b="0" kern="1200" baseline="30000">
              <a:solidFill>
                <a:schemeClr val="bg1"/>
              </a:solidFill>
            </a:rPr>
            <a:t>th</a:t>
          </a:r>
          <a:r>
            <a:rPr lang="en-US" sz="800" b="0" kern="1200">
              <a:solidFill>
                <a:schemeClr val="bg1"/>
              </a:solidFill>
            </a:rPr>
            <a:t> May 2019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/>
            <a:t>Headline: </a:t>
          </a:r>
          <a:r>
            <a:rPr lang="en-US" sz="800" b="0" kern="1200">
              <a:solidFill>
                <a:schemeClr val="bg1"/>
              </a:solidFill>
            </a:rPr>
            <a:t>More than 300,000 'Game of Thrones’ fans sign petition calling for a redo of Season 8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>
              <a:solidFill>
                <a:schemeClr val="bg1"/>
              </a:solidFill>
            </a:rPr>
            <a:t>Body: </a:t>
          </a:r>
          <a:r>
            <a:rPr lang="en-US" sz="800" b="0" i="0" kern="1200">
              <a:solidFill>
                <a:schemeClr val="bg1"/>
              </a:solidFill>
            </a:rPr>
            <a:t>As of Friday, more than 300,000 fans had signed the petition…</a:t>
          </a:r>
          <a:endParaRPr lang="en-US" sz="800" b="0" kern="1200">
            <a:solidFill>
              <a:schemeClr val="bg1"/>
            </a:solidFill>
          </a:endParaRPr>
        </a:p>
      </dsp:txBody>
      <dsp:txXfrm>
        <a:off x="89945" y="2649126"/>
        <a:ext cx="3089817" cy="2252320"/>
      </dsp:txXfrm>
    </dsp:sp>
    <dsp:sp modelId="{26823E12-29E4-3D40-A106-DBA45243737D}">
      <dsp:nvSpPr>
        <dsp:cNvPr id="0" name=""/>
        <dsp:cNvSpPr/>
      </dsp:nvSpPr>
      <dsp:spPr>
        <a:xfrm>
          <a:off x="7584967" y="4006711"/>
          <a:ext cx="12666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0001"/>
              </a:moveTo>
              <a:lnTo>
                <a:pt x="650449" y="50001"/>
              </a:lnTo>
              <a:lnTo>
                <a:pt x="650449" y="45720"/>
              </a:lnTo>
              <a:lnTo>
                <a:pt x="1266699" y="45720"/>
              </a:lnTo>
            </a:path>
          </a:pathLst>
        </a:custGeom>
        <a:noFill/>
        <a:ln w="76200" cap="flat" cmpd="sng" algn="ctr">
          <a:solidFill>
            <a:schemeClr val="accent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8185885" y="4047942"/>
        <a:ext cx="64865" cy="8977"/>
      </dsp:txXfrm>
    </dsp:sp>
    <dsp:sp modelId="{F53761B3-8C8C-7D4E-A3EB-C350D0313A04}">
      <dsp:nvSpPr>
        <dsp:cNvPr id="0" name=""/>
        <dsp:cNvSpPr/>
      </dsp:nvSpPr>
      <dsp:spPr>
        <a:xfrm>
          <a:off x="4605205" y="2585648"/>
          <a:ext cx="2981562" cy="2942129"/>
        </a:xfrm>
        <a:prstGeom prst="flowChartDocumen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Story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dirty="0">
              <a:solidFill>
                <a:schemeClr val="bg1"/>
              </a:solidFill>
            </a:rPr>
            <a:t>id: GOTSeason8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dirty="0" err="1">
              <a:solidFill>
                <a:schemeClr val="bg1"/>
              </a:solidFill>
            </a:rPr>
            <a:t>createdBy</a:t>
          </a:r>
          <a:r>
            <a:rPr lang="en-US" sz="800" b="0" kern="1200" dirty="0">
              <a:solidFill>
                <a:schemeClr val="bg1"/>
              </a:solidFill>
            </a:rPr>
            <a:t>: </a:t>
          </a:r>
          <a:r>
            <a:rPr lang="en-US" sz="800" b="0" i="0" kern="1200" dirty="0">
              <a:solidFill>
                <a:schemeClr val="bg1"/>
              </a:solidFill>
            </a:rPr>
            <a:t>Jayme </a:t>
          </a:r>
          <a:r>
            <a:rPr lang="en-US" sz="800" b="0" i="0" kern="1200" dirty="0" err="1">
              <a:solidFill>
                <a:schemeClr val="bg1"/>
              </a:solidFill>
            </a:rPr>
            <a:t>Deerwester</a:t>
          </a:r>
          <a:endParaRPr lang="en-US" sz="800" b="0" kern="1200" dirty="0">
            <a:solidFill>
              <a:schemeClr val="bg1"/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dirty="0" err="1">
              <a:solidFill>
                <a:schemeClr val="bg1"/>
              </a:solidFill>
            </a:rPr>
            <a:t>createdDate</a:t>
          </a:r>
          <a:r>
            <a:rPr lang="en-US" sz="800" b="0" kern="1200" dirty="0">
              <a:solidFill>
                <a:schemeClr val="bg1"/>
              </a:solidFill>
            </a:rPr>
            <a:t>: 16</a:t>
          </a:r>
          <a:r>
            <a:rPr lang="en-US" sz="800" b="0" kern="1200" baseline="30000" dirty="0">
              <a:solidFill>
                <a:schemeClr val="bg1"/>
              </a:solidFill>
            </a:rPr>
            <a:t>th</a:t>
          </a:r>
          <a:r>
            <a:rPr lang="en-US" sz="800" b="0" kern="1200" dirty="0">
              <a:solidFill>
                <a:schemeClr val="bg1"/>
              </a:solidFill>
            </a:rPr>
            <a:t> May 2019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dirty="0"/>
            <a:t>Headline: </a:t>
          </a:r>
          <a:r>
            <a:rPr lang="en-US" sz="800" b="0" kern="1200" dirty="0">
              <a:solidFill>
                <a:schemeClr val="bg1"/>
              </a:solidFill>
            </a:rPr>
            <a:t>More than 300,000 'Game of Thrones’ fans sign petition calling for a redo of Season 8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dirty="0">
              <a:solidFill>
                <a:schemeClr val="bg1"/>
              </a:solidFill>
            </a:rPr>
            <a:t>Body: </a:t>
          </a:r>
          <a:r>
            <a:rPr lang="en-US" sz="800" b="0" i="0" kern="1200" dirty="0">
              <a:solidFill>
                <a:schemeClr val="bg1"/>
              </a:solidFill>
            </a:rPr>
            <a:t>As of Friday, more than 300,000 fans had signed the petition…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800" b="0" i="0" kern="1200" dirty="0"/>
          </a:br>
          <a:br>
            <a:rPr lang="en-US" sz="800" b="0" i="0" kern="1200" dirty="0"/>
          </a:br>
          <a:br>
            <a:rPr lang="en-US" sz="800" b="0" i="0" kern="1200" dirty="0"/>
          </a:br>
          <a:endParaRPr lang="en-US" sz="800" b="0" kern="1200" dirty="0"/>
        </a:p>
      </dsp:txBody>
      <dsp:txXfrm>
        <a:off x="4605205" y="2585648"/>
        <a:ext cx="2981562" cy="2359424"/>
      </dsp:txXfrm>
    </dsp:sp>
    <dsp:sp modelId="{D5A00295-9B1D-2C45-8005-422E6A55E3C5}">
      <dsp:nvSpPr>
        <dsp:cNvPr id="0" name=""/>
        <dsp:cNvSpPr/>
      </dsp:nvSpPr>
      <dsp:spPr>
        <a:xfrm>
          <a:off x="8884067" y="2628021"/>
          <a:ext cx="2954148" cy="2848818"/>
        </a:xfrm>
        <a:prstGeom prst="flowChartDocumen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/>
            <a:t>Story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>
              <a:solidFill>
                <a:schemeClr val="bg1"/>
              </a:solidFill>
            </a:rPr>
            <a:t>id: GOTSeason8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err="1">
              <a:solidFill>
                <a:schemeClr val="bg1"/>
              </a:solidFill>
            </a:rPr>
            <a:t>createdBy</a:t>
          </a:r>
          <a:r>
            <a:rPr lang="en-US" sz="800" b="0" kern="1200">
              <a:solidFill>
                <a:schemeClr val="bg1"/>
              </a:solidFill>
            </a:rPr>
            <a:t>: </a:t>
          </a:r>
          <a:r>
            <a:rPr lang="en-US" sz="800" b="0" i="0" kern="1200">
              <a:solidFill>
                <a:schemeClr val="bg1"/>
              </a:solidFill>
            </a:rPr>
            <a:t>Jayme </a:t>
          </a:r>
          <a:r>
            <a:rPr lang="en-US" sz="800" b="0" i="0" kern="1200" err="1">
              <a:solidFill>
                <a:schemeClr val="bg1"/>
              </a:solidFill>
            </a:rPr>
            <a:t>Deerwester</a:t>
          </a:r>
          <a:endParaRPr lang="en-US" sz="800" b="0" kern="1200">
            <a:solidFill>
              <a:schemeClr val="bg1"/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err="1">
              <a:solidFill>
                <a:schemeClr val="bg1"/>
              </a:solidFill>
            </a:rPr>
            <a:t>createdDate</a:t>
          </a:r>
          <a:r>
            <a:rPr lang="en-US" sz="800" b="0" kern="1200">
              <a:solidFill>
                <a:schemeClr val="bg1"/>
              </a:solidFill>
            </a:rPr>
            <a:t>: 16</a:t>
          </a:r>
          <a:r>
            <a:rPr lang="en-US" sz="800" b="0" kern="1200" baseline="30000">
              <a:solidFill>
                <a:schemeClr val="bg1"/>
              </a:solidFill>
            </a:rPr>
            <a:t>th</a:t>
          </a:r>
          <a:r>
            <a:rPr lang="en-US" sz="800" b="0" kern="1200">
              <a:solidFill>
                <a:schemeClr val="bg1"/>
              </a:solidFill>
            </a:rPr>
            <a:t> May 2019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/>
            <a:t>Headline: </a:t>
          </a:r>
          <a:r>
            <a:rPr lang="en-US" sz="800" b="0" kern="1200">
              <a:solidFill>
                <a:schemeClr val="bg1"/>
              </a:solidFill>
            </a:rPr>
            <a:t>More than 300,000 'Game of Thrones’ fans sign petition calling for a redo of Season 8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>
              <a:solidFill>
                <a:schemeClr val="bg1"/>
              </a:solidFill>
            </a:rPr>
            <a:t>Body: </a:t>
          </a:r>
          <a:r>
            <a:rPr lang="en-US" sz="800" b="0" i="0" kern="1200">
              <a:solidFill>
                <a:schemeClr val="bg1"/>
              </a:solidFill>
            </a:rPr>
            <a:t>As of Friday, more than 300,000 fans had signed the petition…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b="0" i="0" kern="1200">
            <a:solidFill>
              <a:schemeClr val="bg1"/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b="0" i="0" kern="1200">
            <a:solidFill>
              <a:schemeClr val="bg1"/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b="0" i="0" kern="1200">
            <a:solidFill>
              <a:schemeClr val="bg1"/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>
              <a:solidFill>
                <a:srgbClr val="FFFF00"/>
              </a:solidFill>
            </a:rPr>
            <a:t>Published By: Jayme </a:t>
          </a:r>
          <a:r>
            <a:rPr lang="en-US" sz="1100" b="1" i="0" kern="1200" err="1">
              <a:solidFill>
                <a:srgbClr val="FFFF00"/>
              </a:solidFill>
            </a:rPr>
            <a:t>Deerwester</a:t>
          </a:r>
          <a:br>
            <a:rPr lang="en-US" sz="1100" b="1" i="0" kern="1200">
              <a:solidFill>
                <a:srgbClr val="FFFF00"/>
              </a:solidFill>
            </a:rPr>
          </a:br>
          <a:r>
            <a:rPr lang="en-US" sz="1100" b="1" i="0" kern="1200">
              <a:solidFill>
                <a:srgbClr val="FFFF00"/>
              </a:solidFill>
            </a:rPr>
            <a:t>Publish Date: 6</a:t>
          </a:r>
          <a:r>
            <a:rPr lang="en-US" sz="1100" b="1" i="0" kern="1200" baseline="30000">
              <a:solidFill>
                <a:srgbClr val="FFFF00"/>
              </a:solidFill>
            </a:rPr>
            <a:t>th</a:t>
          </a:r>
          <a:r>
            <a:rPr lang="en-US" sz="1100" b="1" i="0" kern="1200">
              <a:solidFill>
                <a:srgbClr val="FFFF00"/>
              </a:solidFill>
            </a:rPr>
            <a:t> May 2019</a:t>
          </a:r>
          <a:br>
            <a:rPr lang="en-US" sz="800" b="1" i="0" kern="1200"/>
          </a:br>
          <a:br>
            <a:rPr lang="en-US" sz="800" b="1" i="0" kern="1200"/>
          </a:br>
          <a:endParaRPr lang="en-US" sz="1100" b="1" kern="1200"/>
        </a:p>
      </dsp:txBody>
      <dsp:txXfrm>
        <a:off x="8884067" y="2628021"/>
        <a:ext cx="2954148" cy="22845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17.jpg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5.png>
</file>

<file path=ppt/media/image26.svg>
</file>

<file path=ppt/media/image27.png>
</file>

<file path=ppt/media/image28.svg>
</file>

<file path=ppt/media/image29.jpeg>
</file>

<file path=ppt/media/image3.png>
</file>

<file path=ppt/media/image30.jpeg>
</file>

<file path=ppt/media/image31.gif>
</file>

<file path=ppt/media/image32.jpg>
</file>

<file path=ppt/media/image33.png>
</file>

<file path=ppt/media/image34.png>
</file>

<file path=ppt/media/image35.tiff>
</file>

<file path=ppt/media/image36.jpg>
</file>

<file path=ppt/media/image37.jpg>
</file>

<file path=ppt/media/image4.png>
</file>

<file path=ppt/media/image40.tiff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F2353-A6BC-4E46-8383-2BADDDDCB930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330CC1-58E8-4C93-8225-C2D1630A9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7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6712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9916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93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7669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3750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676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7691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1896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775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7048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610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251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1249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178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108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944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2302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1006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24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528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51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70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20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313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915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30CC1-58E8-4C93-8225-C2D1630A9E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76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60" y="2008862"/>
            <a:ext cx="9144000" cy="2377440"/>
          </a:xfrm>
        </p:spPr>
        <p:txBody>
          <a:bodyPr anchor="b"/>
          <a:lstStyle>
            <a:lvl1pPr algn="l">
              <a:lnSpc>
                <a:spcPct val="84000"/>
              </a:lnSpc>
              <a:defRPr sz="7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5118762"/>
            <a:ext cx="9144000" cy="1391575"/>
          </a:xfrm>
        </p:spPr>
        <p:txBody>
          <a:bodyPr/>
          <a:lstStyle>
            <a:lvl1pPr marL="0" indent="0">
              <a:spcBef>
                <a:spcPts val="600"/>
              </a:spcBef>
              <a:spcAft>
                <a:spcPts val="1200"/>
              </a:spcAft>
              <a:buNone/>
              <a:defRPr sz="3200"/>
            </a:lvl1pPr>
            <a:lvl2pPr marL="0" indent="0">
              <a:spcBef>
                <a:spcPts val="600"/>
              </a:spcBef>
              <a:buNone/>
              <a:defRPr sz="1800" b="1"/>
            </a:lvl2pPr>
            <a:lvl3pPr marL="0" indent="0">
              <a:spcBef>
                <a:spcPts val="0"/>
              </a:spcBef>
              <a:buNone/>
              <a:defRPr sz="1800"/>
            </a:lvl3pPr>
            <a:lvl4pPr marL="0" indent="0">
              <a:spcBef>
                <a:spcPts val="0"/>
              </a:spcBef>
              <a:buNone/>
              <a:defRPr sz="3200"/>
            </a:lvl4pPr>
            <a:lvl5pPr marL="0" indent="0">
              <a:spcBef>
                <a:spcPts val="0"/>
              </a:spcBef>
              <a:buNone/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365760" y="4614447"/>
            <a:ext cx="1463040" cy="929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10360152" y="0"/>
            <a:ext cx="18288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" y="733784"/>
            <a:ext cx="2560320" cy="67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04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10972800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13924-AAE8-43E0-9D2A-A010C06672FB}" type="datetime4">
              <a:rPr lang="en-US" smtClean="0"/>
              <a:t>June 20, 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65760" y="1362808"/>
            <a:ext cx="64008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1620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1794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11483340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645919"/>
            <a:ext cx="10972800" cy="4672231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2pPr marL="457200" indent="-228600">
              <a:spcBef>
                <a:spcPts val="800"/>
              </a:spcBef>
              <a:buFont typeface="Unify Serif Text" panose="02040603040505020203" pitchFamily="18" charset="0"/>
              <a:buChar char="–"/>
              <a:defRPr/>
            </a:lvl2pPr>
            <a:lvl3pPr marL="685800">
              <a:spcBef>
                <a:spcPts val="800"/>
              </a:spcBef>
              <a:defRPr/>
            </a:lvl3pPr>
            <a:lvl4pPr marL="971550" indent="-285750">
              <a:spcBef>
                <a:spcPts val="600"/>
              </a:spcBef>
              <a:buFont typeface="Unify Serif Text" panose="02040603040505020203" pitchFamily="18" charset="0"/>
              <a:buChar char="–"/>
              <a:defRPr/>
            </a:lvl4pPr>
            <a:lvl5pPr marL="1143000"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65760" y="1362808"/>
            <a:ext cx="64008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7FE1F-11AC-46E2-A28A-F252B74CF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13483-FC56-D04D-9F0E-7430EEF36972}" type="datetime4">
              <a:rPr lang="en-US" smtClean="0"/>
              <a:t>June 20, 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F08AB-CE04-4180-9210-28A98745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31FD2-F840-468A-AB80-4ED66FA1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129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&amp;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11483340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760" y="1645919"/>
            <a:ext cx="5577840" cy="4672231"/>
          </a:xfrm>
        </p:spPr>
        <p:txBody>
          <a:bodyPr/>
          <a:lstStyle>
            <a:lvl1pPr>
              <a:spcBef>
                <a:spcPts val="1200"/>
              </a:spcBef>
              <a:defRPr sz="2400"/>
            </a:lvl1pPr>
            <a:lvl2pPr marL="457200" indent="-228600">
              <a:spcBef>
                <a:spcPts val="800"/>
              </a:spcBef>
              <a:buFont typeface="Unify Serif Text" panose="02040603040505020203" pitchFamily="18" charset="0"/>
              <a:buChar char="–"/>
              <a:defRPr sz="2000"/>
            </a:lvl2pPr>
            <a:lvl3pPr marL="685800">
              <a:spcBef>
                <a:spcPts val="800"/>
              </a:spcBef>
              <a:defRPr sz="1800"/>
            </a:lvl3pPr>
            <a:lvl4pPr marL="914400" indent="-228600">
              <a:spcBef>
                <a:spcPts val="600"/>
              </a:spcBef>
              <a:buFont typeface="Unify Serif Text" panose="02040603040505020203" pitchFamily="18" charset="0"/>
              <a:buChar char="–"/>
              <a:defRPr sz="1600"/>
            </a:lvl4pPr>
            <a:lvl5pPr marL="1143000">
              <a:spcBef>
                <a:spcPts val="60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645919"/>
            <a:ext cx="5600700" cy="4672231"/>
          </a:xfrm>
        </p:spPr>
        <p:txBody>
          <a:bodyPr/>
          <a:lstStyle>
            <a:lvl1pPr>
              <a:spcBef>
                <a:spcPts val="1200"/>
              </a:spcBef>
              <a:defRPr sz="2400"/>
            </a:lvl1pPr>
            <a:lvl2pPr marL="457200" indent="-228600">
              <a:spcBef>
                <a:spcPts val="800"/>
              </a:spcBef>
              <a:buFont typeface="Unify Serif Text" panose="02040603040505020203" pitchFamily="18" charset="0"/>
              <a:buChar char="–"/>
              <a:defRPr sz="2000"/>
            </a:lvl2pPr>
            <a:lvl3pPr marL="685800">
              <a:spcBef>
                <a:spcPts val="800"/>
              </a:spcBef>
              <a:defRPr sz="1800"/>
            </a:lvl3pPr>
            <a:lvl4pPr marL="914400" indent="-228600">
              <a:spcBef>
                <a:spcPts val="600"/>
              </a:spcBef>
              <a:buFont typeface="Unify Serif Text" panose="02040603040505020203" pitchFamily="18" charset="0"/>
              <a:buChar char="–"/>
              <a:defRPr sz="1600"/>
            </a:lvl4pPr>
            <a:lvl5pPr marL="1143000">
              <a:spcBef>
                <a:spcPts val="60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6FE12-50F6-DD4F-AACB-F854970DB43A}" type="datetime4">
              <a:rPr lang="en-US" smtClean="0"/>
              <a:t>June 20,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65760" y="1362808"/>
            <a:ext cx="64008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02159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11483340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760" y="2377440"/>
            <a:ext cx="5577840" cy="3947160"/>
          </a:xfrm>
        </p:spPr>
        <p:txBody>
          <a:bodyPr/>
          <a:lstStyle>
            <a:lvl1pPr>
              <a:spcBef>
                <a:spcPts val="1200"/>
              </a:spcBef>
              <a:defRPr sz="2400"/>
            </a:lvl1pPr>
            <a:lvl2pPr marL="457200" indent="-228600">
              <a:spcBef>
                <a:spcPts val="800"/>
              </a:spcBef>
              <a:buFont typeface="Unify Serif Text" panose="02040603040505020203" pitchFamily="18" charset="0"/>
              <a:buChar char="–"/>
              <a:defRPr sz="2000"/>
            </a:lvl2pPr>
            <a:lvl3pPr marL="685800">
              <a:spcBef>
                <a:spcPts val="800"/>
              </a:spcBef>
              <a:defRPr sz="1800"/>
            </a:lvl3pPr>
            <a:lvl4pPr marL="914400" indent="-228600">
              <a:spcBef>
                <a:spcPts val="600"/>
              </a:spcBef>
              <a:buFont typeface="Unify Serif Text" panose="02040603040505020203" pitchFamily="18" charset="0"/>
              <a:buChar char="–"/>
              <a:defRPr sz="1600"/>
            </a:lvl4pPr>
            <a:lvl5pPr marL="1143000">
              <a:spcBef>
                <a:spcPts val="60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2377440"/>
            <a:ext cx="5600700" cy="3947160"/>
          </a:xfrm>
        </p:spPr>
        <p:txBody>
          <a:bodyPr/>
          <a:lstStyle>
            <a:lvl1pPr>
              <a:spcBef>
                <a:spcPts val="1200"/>
              </a:spcBef>
              <a:defRPr sz="2400"/>
            </a:lvl1pPr>
            <a:lvl2pPr marL="457200" indent="-228600">
              <a:spcBef>
                <a:spcPts val="800"/>
              </a:spcBef>
              <a:buFont typeface="Unify Serif Text" panose="02040603040505020203" pitchFamily="18" charset="0"/>
              <a:buChar char="–"/>
              <a:defRPr sz="2000"/>
            </a:lvl2pPr>
            <a:lvl3pPr marL="685800">
              <a:spcBef>
                <a:spcPts val="800"/>
              </a:spcBef>
              <a:defRPr sz="1800"/>
            </a:lvl3pPr>
            <a:lvl4pPr marL="914400" indent="-228600">
              <a:spcBef>
                <a:spcPts val="600"/>
              </a:spcBef>
              <a:buFont typeface="Unify Serif Text" panose="02040603040505020203" pitchFamily="18" charset="0"/>
              <a:buChar char="–"/>
              <a:defRPr sz="1600"/>
            </a:lvl4pPr>
            <a:lvl5pPr marL="1143000">
              <a:spcBef>
                <a:spcPts val="60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94C0D-E8CC-CE46-8530-77E2A489DB8B}" type="datetime4">
              <a:rPr lang="en-US" smtClean="0"/>
              <a:t>June 20,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65760" y="1362808"/>
            <a:ext cx="64008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365760" y="1627346"/>
            <a:ext cx="5577840" cy="64008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6248400" y="1627346"/>
            <a:ext cx="5600700" cy="64008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17319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&amp; 1col + 2col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67200" y="1"/>
            <a:ext cx="7924800" cy="6857999"/>
          </a:xfrm>
        </p:spPr>
        <p:txBody>
          <a:bodyPr lIns="91440" tIns="320040" rIns="274320" bIns="548640"/>
          <a:lstStyle>
            <a:lvl1pPr marL="0" indent="0">
              <a:spcBef>
                <a:spcPts val="1200"/>
              </a:spcBef>
              <a:buNone/>
              <a:defRPr lang="en-US" sz="20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-22860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2pPr>
            <a:lvl3pPr marL="457200" indent="-228600">
              <a:spcBef>
                <a:spcPts val="800"/>
              </a:spcBef>
              <a:buFont typeface="Graphik" panose="020B0503030202060203" pitchFamily="34" charset="0"/>
              <a:buChar char="–"/>
              <a:defRPr sz="1600"/>
            </a:lvl3pPr>
            <a:lvl4pPr marL="685800" indent="-228600">
              <a:spcBef>
                <a:spcPts val="600"/>
              </a:spcBef>
              <a:buFont typeface="Arial" panose="020B0604020202020204" pitchFamily="34" charset="0"/>
              <a:buChar char="•"/>
              <a:defRPr sz="1400"/>
            </a:lvl4pPr>
            <a:lvl5pPr marL="914400" indent="-228600">
              <a:spcBef>
                <a:spcPts val="600"/>
              </a:spcBef>
              <a:buFont typeface="Graphik" panose="020B0503030202060203" pitchFamily="34" charset="0"/>
              <a:buChar char="–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3634740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760" y="1645919"/>
            <a:ext cx="3634740" cy="4672231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000" b="1"/>
            </a:lvl1pPr>
            <a:lvl2pPr marL="228600" indent="-22860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2pPr>
            <a:lvl3pPr marL="457200" indent="-228600">
              <a:spcBef>
                <a:spcPts val="800"/>
              </a:spcBef>
              <a:buFont typeface="Graphik" panose="020B0503030202060203" pitchFamily="34" charset="0"/>
              <a:buChar char="–"/>
              <a:defRPr sz="1600"/>
            </a:lvl3pPr>
            <a:lvl4pPr marL="685800" indent="-228600">
              <a:spcBef>
                <a:spcPts val="600"/>
              </a:spcBef>
              <a:buFont typeface="Arial" panose="020B0604020202020204" pitchFamily="34" charset="0"/>
              <a:buChar char="•"/>
              <a:defRPr sz="1400"/>
            </a:lvl4pPr>
            <a:lvl5pPr marL="914400" indent="-228600">
              <a:spcBef>
                <a:spcPts val="600"/>
              </a:spcBef>
              <a:buFont typeface="Graphik" panose="020B0503030202060203" pitchFamily="34" charset="0"/>
              <a:buChar char="–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65C44-00E2-6A49-913E-1DBD2705501D}" type="datetime4">
              <a:rPr lang="en-US" smtClean="0"/>
              <a:t>June 20,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65760" y="1362808"/>
            <a:ext cx="64008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73471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&amp; 2col + 1col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191500" y="1"/>
            <a:ext cx="4000500" cy="6857999"/>
          </a:xfrm>
        </p:spPr>
        <p:txBody>
          <a:bodyPr lIns="91440" tIns="320040" rIns="274320" bIns="548640"/>
          <a:lstStyle>
            <a:lvl1pPr marL="0" indent="0">
              <a:spcBef>
                <a:spcPts val="1200"/>
              </a:spcBef>
              <a:buNone/>
              <a:defRPr lang="en-US" sz="20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-22860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2pPr>
            <a:lvl3pPr marL="457200" indent="-228600">
              <a:spcBef>
                <a:spcPts val="800"/>
              </a:spcBef>
              <a:buFont typeface="Graphik" panose="020B0503030202060203" pitchFamily="34" charset="0"/>
              <a:buChar char="–"/>
              <a:defRPr sz="1600"/>
            </a:lvl3pPr>
            <a:lvl4pPr marL="685800" indent="-228600">
              <a:spcBef>
                <a:spcPts val="600"/>
              </a:spcBef>
              <a:buFont typeface="Arial" panose="020B0604020202020204" pitchFamily="34" charset="0"/>
              <a:buChar char="•"/>
              <a:defRPr sz="1400"/>
            </a:lvl4pPr>
            <a:lvl5pPr marL="914400" indent="-228600">
              <a:spcBef>
                <a:spcPts val="600"/>
              </a:spcBef>
              <a:buFont typeface="Graphik" panose="020B0503030202060203" pitchFamily="34" charset="0"/>
              <a:buChar char="–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7559040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760" y="1645919"/>
            <a:ext cx="7559040" cy="4672231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000" b="1"/>
            </a:lvl1pPr>
            <a:lvl2pPr marL="228600" indent="-22860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2pPr>
            <a:lvl3pPr marL="457200" indent="-228600">
              <a:spcBef>
                <a:spcPts val="800"/>
              </a:spcBef>
              <a:buFont typeface="Graphik" panose="020B0503030202060203" pitchFamily="34" charset="0"/>
              <a:buChar char="–"/>
              <a:defRPr sz="1600"/>
            </a:lvl3pPr>
            <a:lvl4pPr marL="685800" indent="-228600">
              <a:spcBef>
                <a:spcPts val="600"/>
              </a:spcBef>
              <a:buFont typeface="Arial" panose="020B0604020202020204" pitchFamily="34" charset="0"/>
              <a:buChar char="•"/>
              <a:defRPr sz="1400"/>
            </a:lvl4pPr>
            <a:lvl5pPr marL="914400" indent="-228600">
              <a:spcBef>
                <a:spcPts val="600"/>
              </a:spcBef>
              <a:buFont typeface="Graphik" panose="020B0503030202060203" pitchFamily="34" charset="0"/>
              <a:buChar char="–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426B-54FE-E144-B8EA-6EB9E43F07E5}" type="datetime4">
              <a:rPr lang="en-US" smtClean="0"/>
              <a:t>June 20,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65760" y="1362808"/>
            <a:ext cx="64008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3941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10972800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5619C-A729-3443-8642-24C977A21F99}" type="datetime4">
              <a:rPr lang="en-US" smtClean="0"/>
              <a:t>June 20, 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65760" y="1362808"/>
            <a:ext cx="64008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87771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10972800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B5A2-4795-F24A-94E8-7BCD69C93F07}" type="datetime4">
              <a:rPr lang="en-US" smtClean="0"/>
              <a:t>June 20, 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65760" y="1362808"/>
            <a:ext cx="64008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/>
          <p:cNvSpPr>
            <a:spLocks noGrp="1"/>
          </p:cNvSpPr>
          <p:nvPr>
            <p:ph type="body" idx="13"/>
          </p:nvPr>
        </p:nvSpPr>
        <p:spPr>
          <a:xfrm>
            <a:off x="365760" y="1627346"/>
            <a:ext cx="10972800" cy="640080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952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04CBF-4217-BF47-8CE9-54B50C6357CE}" type="datetime4">
              <a:rPr lang="en-US" smtClean="0"/>
              <a:t>June 20,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2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60" y="274320"/>
            <a:ext cx="9601200" cy="2365692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" y="3446480"/>
            <a:ext cx="9601200" cy="2878120"/>
          </a:xfrm>
        </p:spPr>
        <p:txBody>
          <a:bodyPr/>
          <a:lstStyle>
            <a:lvl1pPr marL="0" indent="0" algn="l">
              <a:buNone/>
              <a:defRPr sz="32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365760" y="2978888"/>
            <a:ext cx="1371600" cy="929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935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Break /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10" hasCustomPrompt="1"/>
          </p:nvPr>
        </p:nvSpPr>
        <p:spPr>
          <a:xfrm>
            <a:off x="6102096" y="0"/>
            <a:ext cx="6089904" cy="6858000"/>
          </a:xfrm>
          <a:solidFill>
            <a:schemeClr val="bg2"/>
          </a:solidFill>
        </p:spPr>
        <p:txBody>
          <a:bodyPr lIns="182880" tIns="182880" rIns="36576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the image icon in the center of the screen to insert a full-bleed image</a:t>
            </a:r>
            <a:br>
              <a:rPr lang="en-US"/>
            </a:br>
            <a:r>
              <a:rPr lang="en-US"/>
              <a:t>“Send to back” using the Arrange menu on the Home tab of the ribbon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609904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342900" y="822960"/>
            <a:ext cx="5600700" cy="4937760"/>
          </a:xfrm>
        </p:spPr>
        <p:txBody>
          <a:bodyPr anchor="ctr"/>
          <a:lstStyle>
            <a:lvl1pPr>
              <a:lnSpc>
                <a:spcPct val="9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713809" y="822960"/>
            <a:ext cx="4866210" cy="4937760"/>
          </a:xfrm>
        </p:spPr>
        <p:txBody>
          <a:bodyPr anchor="ctr"/>
          <a:lstStyle>
            <a:lvl1pPr marL="0" indent="0">
              <a:lnSpc>
                <a:spcPct val="120000"/>
              </a:lnSpc>
              <a:buNone/>
              <a:defRPr sz="32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408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 Charcoa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60" y="266701"/>
            <a:ext cx="9601200" cy="237066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" y="3441988"/>
            <a:ext cx="9601200" cy="2882612"/>
          </a:xfrm>
        </p:spPr>
        <p:txBody>
          <a:bodyPr/>
          <a:lstStyle>
            <a:lvl1pPr marL="0" indent="0" algn="l">
              <a:buNone/>
              <a:defRPr sz="32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365760" y="2978888"/>
            <a:ext cx="1371600" cy="929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56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60" y="274320"/>
            <a:ext cx="9601200" cy="2365692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" y="3446480"/>
            <a:ext cx="9601200" cy="2878120"/>
          </a:xfrm>
        </p:spPr>
        <p:txBody>
          <a:bodyPr/>
          <a:lstStyle>
            <a:lvl1pPr marL="0" indent="0" algn="l">
              <a:buNone/>
              <a:defRPr sz="3200" b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365760" y="2978888"/>
            <a:ext cx="1371600" cy="929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Image -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Title Text"/>
          <p:cNvSpPr>
            <a:spLocks noGrp="1"/>
          </p:cNvSpPr>
          <p:nvPr>
            <p:ph type="ctrTitle"/>
          </p:nvPr>
        </p:nvSpPr>
        <p:spPr>
          <a:xfrm>
            <a:off x="342900" y="1638299"/>
            <a:ext cx="8027738" cy="3748089"/>
          </a:xfrm>
        </p:spPr>
        <p:txBody>
          <a:bodyPr anchor="ctr"/>
          <a:lstStyle>
            <a:lvl1pPr algn="l">
              <a:lnSpc>
                <a:spcPct val="9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" rIns="182880"/>
          <a:lstStyle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the image icon in the center of the screen to insert a full-bleed image</a:t>
            </a:r>
            <a:br>
              <a:rPr lang="en-US"/>
            </a:br>
            <a:r>
              <a:rPr lang="en-US"/>
              <a:t>“Send to back” using the Arrange menu on the Home tab of the ribbon</a:t>
            </a:r>
          </a:p>
        </p:txBody>
      </p:sp>
    </p:spTree>
    <p:extLst>
      <p:ext uri="{BB962C8B-B14F-4D97-AF65-F5344CB8AC3E}">
        <p14:creationId xmlns:p14="http://schemas.microsoft.com/office/powerpoint/2010/main" val="2679365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Image -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Title Text"/>
          <p:cNvSpPr>
            <a:spLocks noGrp="1"/>
          </p:cNvSpPr>
          <p:nvPr>
            <p:ph type="ctrTitle"/>
          </p:nvPr>
        </p:nvSpPr>
        <p:spPr>
          <a:xfrm>
            <a:off x="342900" y="1638299"/>
            <a:ext cx="7581901" cy="3762375"/>
          </a:xfrm>
        </p:spPr>
        <p:txBody>
          <a:bodyPr anchor="ctr"/>
          <a:lstStyle>
            <a:lvl1pPr algn="l">
              <a:lnSpc>
                <a:spcPct val="90000"/>
              </a:lnSpc>
              <a:defRPr sz="6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" rIns="182880"/>
          <a:lstStyle>
            <a:lvl1pPr marL="285750" indent="-285750">
              <a:buFont typeface="Arial" panose="020B0604020202020204" pitchFamily="34" charset="0"/>
              <a:buChar char="•"/>
              <a:defRPr sz="1600"/>
            </a:lvl1pPr>
          </a:lstStyle>
          <a:p>
            <a:r>
              <a:rPr lang="en-US"/>
              <a:t>Click the image icon in the center of the screen to insert a full-bleed image</a:t>
            </a:r>
            <a:br>
              <a:rPr lang="en-US"/>
            </a:br>
            <a:r>
              <a:rPr lang="en-US"/>
              <a:t>“Send to back” using the Arrange menu on the Home tab of the ribbon</a:t>
            </a:r>
          </a:p>
        </p:txBody>
      </p:sp>
    </p:spTree>
    <p:extLst>
      <p:ext uri="{BB962C8B-B14F-4D97-AF65-F5344CB8AC3E}">
        <p14:creationId xmlns:p14="http://schemas.microsoft.com/office/powerpoint/2010/main" val="815149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reak /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10" hasCustomPrompt="1"/>
          </p:nvPr>
        </p:nvSpPr>
        <p:spPr>
          <a:xfrm>
            <a:off x="6102096" y="0"/>
            <a:ext cx="6089904" cy="6858000"/>
          </a:xfrm>
          <a:solidFill>
            <a:schemeClr val="bg2"/>
          </a:solidFill>
        </p:spPr>
        <p:txBody>
          <a:bodyPr lIns="182880" tIns="182880" rIns="36576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the image icon in the center of the screen to insert a full-bleed image</a:t>
            </a:r>
            <a:br>
              <a:rPr lang="en-US"/>
            </a:br>
            <a:r>
              <a:rPr lang="en-US"/>
              <a:t>“Send to back” using the Arrange menu on the Home tab of the ribbon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609904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342900" y="822960"/>
            <a:ext cx="5600700" cy="4937760"/>
          </a:xfrm>
        </p:spPr>
        <p:txBody>
          <a:bodyPr anchor="ctr"/>
          <a:lstStyle>
            <a:lvl1pPr>
              <a:lnSpc>
                <a:spcPct val="9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713809" y="822960"/>
            <a:ext cx="4866210" cy="4937760"/>
          </a:xfrm>
        </p:spPr>
        <p:txBody>
          <a:bodyPr anchor="ctr"/>
          <a:lstStyle>
            <a:lvl1pPr marL="0" indent="0">
              <a:lnSpc>
                <a:spcPct val="120000"/>
              </a:lnSpc>
              <a:buNone/>
              <a:defRPr sz="32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527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&amp;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11483340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645919"/>
            <a:ext cx="10972800" cy="4672231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2pPr marL="457200" indent="-228600">
              <a:spcBef>
                <a:spcPts val="800"/>
              </a:spcBef>
              <a:buFont typeface="Unify Serif Text" panose="02040603040505020203" pitchFamily="18" charset="0"/>
              <a:buChar char="–"/>
              <a:defRPr/>
            </a:lvl2pPr>
            <a:lvl3pPr marL="685800">
              <a:spcBef>
                <a:spcPts val="800"/>
              </a:spcBef>
              <a:defRPr/>
            </a:lvl3pPr>
            <a:lvl4pPr marL="971550" indent="-285750">
              <a:spcBef>
                <a:spcPts val="600"/>
              </a:spcBef>
              <a:buFont typeface="Unify Serif Text" panose="02040603040505020203" pitchFamily="18" charset="0"/>
              <a:buChar char="–"/>
              <a:defRPr/>
            </a:lvl4pPr>
            <a:lvl5pPr marL="1143000"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65760" y="1362808"/>
            <a:ext cx="64008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7FE1F-11AC-46E2-A28A-F252B74CF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64ED-0149-9142-97F9-DCA42231B997}" type="datetime4">
              <a:rPr lang="en-US" smtClean="0"/>
              <a:t>June 20, 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F08AB-CE04-4180-9210-28A98745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31FD2-F840-468A-AB80-4ED66FA1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73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itle &amp; 2col + 1col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191500" y="1"/>
            <a:ext cx="4000500" cy="6857999"/>
          </a:xfrm>
        </p:spPr>
        <p:txBody>
          <a:bodyPr lIns="91440" tIns="320040" rIns="274320" bIns="548640"/>
          <a:lstStyle>
            <a:lvl1pPr marL="0" indent="0">
              <a:spcBef>
                <a:spcPts val="1200"/>
              </a:spcBef>
              <a:buNone/>
              <a:defRPr lang="en-US" sz="20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-22860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2pPr>
            <a:lvl3pPr marL="457200" indent="-228600">
              <a:spcBef>
                <a:spcPts val="800"/>
              </a:spcBef>
              <a:buFont typeface="Graphik" panose="020B0503030202060203" pitchFamily="34" charset="0"/>
              <a:buChar char="–"/>
              <a:defRPr sz="1600"/>
            </a:lvl3pPr>
            <a:lvl4pPr marL="685800" indent="-228600">
              <a:spcBef>
                <a:spcPts val="600"/>
              </a:spcBef>
              <a:buFont typeface="Arial" panose="020B0604020202020204" pitchFamily="34" charset="0"/>
              <a:buChar char="•"/>
              <a:defRPr sz="1400"/>
            </a:lvl4pPr>
            <a:lvl5pPr marL="914400" indent="-228600">
              <a:spcBef>
                <a:spcPts val="600"/>
              </a:spcBef>
              <a:buFont typeface="Graphik" panose="020B0503030202060203" pitchFamily="34" charset="0"/>
              <a:buChar char="–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7559040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760" y="1645919"/>
            <a:ext cx="7559040" cy="4672231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000" b="1"/>
            </a:lvl1pPr>
            <a:lvl2pPr marL="228600" indent="-22860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2pPr>
            <a:lvl3pPr marL="457200" indent="-228600">
              <a:spcBef>
                <a:spcPts val="800"/>
              </a:spcBef>
              <a:buFont typeface="Graphik" panose="020B0503030202060203" pitchFamily="34" charset="0"/>
              <a:buChar char="–"/>
              <a:defRPr sz="1600"/>
            </a:lvl3pPr>
            <a:lvl4pPr marL="685800" indent="-228600">
              <a:spcBef>
                <a:spcPts val="600"/>
              </a:spcBef>
              <a:buFont typeface="Arial" panose="020B0604020202020204" pitchFamily="34" charset="0"/>
              <a:buChar char="•"/>
              <a:defRPr sz="1400"/>
            </a:lvl4pPr>
            <a:lvl5pPr marL="914400" indent="-228600">
              <a:spcBef>
                <a:spcPts val="600"/>
              </a:spcBef>
              <a:buFont typeface="Graphik" panose="020B0503030202060203" pitchFamily="34" charset="0"/>
              <a:buChar char="–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14E54-5498-48B5-A4E2-22F5BDC85E4D}" type="datetime4">
              <a:rPr lang="en-US" smtClean="0"/>
              <a:t>June 20,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65760" y="1362808"/>
            <a:ext cx="64008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978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760" y="365125"/>
            <a:ext cx="11483340" cy="13255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760" y="1825624"/>
            <a:ext cx="10515600" cy="44989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0" y="6492240"/>
            <a:ext cx="13716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D38AAB6-AF7D-7D44-817D-D3A55E5D9A32}" type="datetime4">
              <a:rPr lang="en-US" smtClean="0"/>
              <a:t>June 20,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5760" y="6492240"/>
            <a:ext cx="755904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21440" y="6492240"/>
            <a:ext cx="301752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A6ADAE12-CE5C-4C72-B964-70AE783D40F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573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79" r:id="rId2"/>
    <p:sldLayoutId id="2147483694" r:id="rId3"/>
    <p:sldLayoutId id="2147483695" r:id="rId4"/>
    <p:sldLayoutId id="2147483682" r:id="rId5"/>
    <p:sldLayoutId id="2147483684" r:id="rId6"/>
    <p:sldLayoutId id="2147483696" r:id="rId7"/>
    <p:sldLayoutId id="2147483701" r:id="rId8"/>
    <p:sldLayoutId id="2147483703" r:id="rId9"/>
    <p:sldLayoutId id="2147483704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89" userDrawn="1">
          <p15:clr>
            <a:srgbClr val="F26B43"/>
          </p15:clr>
        </p15:guide>
        <p15:guide id="2" pos="3840">
          <p15:clr>
            <a:srgbClr val="F26B43"/>
          </p15:clr>
        </p15:guide>
        <p15:guide id="3" pos="216">
          <p15:clr>
            <a:srgbClr val="F26B43"/>
          </p15:clr>
        </p15:guide>
        <p15:guide id="4" pos="7464">
          <p15:clr>
            <a:srgbClr val="F26B43"/>
          </p15:clr>
        </p15:guide>
        <p15:guide id="5" orient="horz" pos="4101" userDrawn="1">
          <p15:clr>
            <a:srgbClr val="F26B43"/>
          </p15:clr>
        </p15:guide>
        <p15:guide id="6" orient="horz" pos="3984">
          <p15:clr>
            <a:srgbClr val="F26B43"/>
          </p15:clr>
        </p15:guide>
        <p15:guide id="7" orient="horz" pos="168">
          <p15:clr>
            <a:srgbClr val="F26B43"/>
          </p15:clr>
        </p15:guide>
        <p15:guide id="8" pos="3744">
          <p15:clr>
            <a:srgbClr val="F26B43"/>
          </p15:clr>
        </p15:guide>
        <p15:guide id="9" pos="3936">
          <p15:clr>
            <a:srgbClr val="F26B43"/>
          </p15:clr>
        </p15:guide>
        <p15:guide id="10" pos="2520">
          <p15:clr>
            <a:srgbClr val="F26B43"/>
          </p15:clr>
        </p15:guide>
        <p15:guide id="11" pos="4992">
          <p15:clr>
            <a:srgbClr val="F26B43"/>
          </p15:clr>
        </p15:guide>
        <p15:guide id="12" pos="2688">
          <p15:clr>
            <a:srgbClr val="F26B43"/>
          </p15:clr>
        </p15:guide>
        <p15:guide id="13" pos="5160">
          <p15:clr>
            <a:srgbClr val="F26B43"/>
          </p15:clr>
        </p15:guide>
        <p15:guide id="14" orient="horz" pos="103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760" y="365125"/>
            <a:ext cx="11483340" cy="13255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760" y="1825624"/>
            <a:ext cx="10515600" cy="44989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0" y="6492240"/>
            <a:ext cx="13716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FDA2877C-1A09-7A41-8BEF-F6A77D2C76F4}" type="datetime4">
              <a:rPr lang="en-US" smtClean="0"/>
              <a:t>June 20,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5760" y="6492240"/>
            <a:ext cx="755904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/>
              <a:t>Update footers using the Header and Footer menu on the Insert 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21440" y="6492240"/>
            <a:ext cx="301752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A6ADAE12-CE5C-4C72-B964-70AE783D40F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40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50" r:id="rId2"/>
    <p:sldLayoutId id="2147483652" r:id="rId3"/>
    <p:sldLayoutId id="2147483659" r:id="rId4"/>
    <p:sldLayoutId id="2147483671" r:id="rId5"/>
    <p:sldLayoutId id="2147483690" r:id="rId6"/>
    <p:sldLayoutId id="2147483654" r:id="rId7"/>
    <p:sldLayoutId id="2147483662" r:id="rId8"/>
    <p:sldLayoutId id="2147483655" r:id="rId9"/>
    <p:sldLayoutId id="2147483702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16" userDrawn="1">
          <p15:clr>
            <a:srgbClr val="F26B43"/>
          </p15:clr>
        </p15:guide>
        <p15:guide id="4" pos="7464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  <p15:guide id="7" orient="horz" pos="168" userDrawn="1">
          <p15:clr>
            <a:srgbClr val="F26B43"/>
          </p15:clr>
        </p15:guide>
        <p15:guide id="8" pos="3744" userDrawn="1">
          <p15:clr>
            <a:srgbClr val="F26B43"/>
          </p15:clr>
        </p15:guide>
        <p15:guide id="9" pos="3936" userDrawn="1">
          <p15:clr>
            <a:srgbClr val="F26B43"/>
          </p15:clr>
        </p15:guide>
        <p15:guide id="10" pos="2520" userDrawn="1">
          <p15:clr>
            <a:srgbClr val="F26B43"/>
          </p15:clr>
        </p15:guide>
        <p15:guide id="11" pos="4992" userDrawn="1">
          <p15:clr>
            <a:srgbClr val="F26B43"/>
          </p15:clr>
        </p15:guide>
        <p15:guide id="12" pos="2688" userDrawn="1">
          <p15:clr>
            <a:srgbClr val="F26B43"/>
          </p15:clr>
        </p15:guide>
        <p15:guide id="13" pos="5160" userDrawn="1">
          <p15:clr>
            <a:srgbClr val="F26B43"/>
          </p15:clr>
        </p15:guide>
        <p15:guide id="14" orient="horz" pos="10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tiff"/><Relationship Id="rId3" Type="http://schemas.openxmlformats.org/officeDocument/2006/relationships/image" Target="../media/image18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tiff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3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1.gif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en.wikipedia.org/wiki/DeLorean_time_machine" TargetMode="External"/><Relationship Id="rId5" Type="http://schemas.openxmlformats.org/officeDocument/2006/relationships/image" Target="../media/image32.jpg"/><Relationship Id="rId4" Type="http://schemas.openxmlformats.org/officeDocument/2006/relationships/hyperlink" Target="http://thediagonal.com/tag/evolution/" TargetMode="External"/><Relationship Id="rId9" Type="http://schemas.openxmlformats.org/officeDocument/2006/relationships/image" Target="../media/image35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HGkaShoyN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martinfowler.com/bliki/CQRS.html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6" Type="http://schemas.openxmlformats.org/officeDocument/2006/relationships/comments" Target="../comments/comment2.xml"/><Relationship Id="rId5" Type="http://schemas.openxmlformats.org/officeDocument/2006/relationships/image" Target="../media/image37.jpg"/><Relationship Id="rId4" Type="http://schemas.openxmlformats.org/officeDocument/2006/relationships/hyperlink" Target="http://www.flickr.com/photos/xiguli/239856736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39.emf"/><Relationship Id="rId7" Type="http://schemas.openxmlformats.org/officeDocument/2006/relationships/hyperlink" Target="mailto:bmehta@gannett.com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Relationship Id="rId6" Type="http://schemas.openxmlformats.org/officeDocument/2006/relationships/hyperlink" Target="mailto:Lmcollins@gannett.com" TargetMode="External"/><Relationship Id="rId5" Type="http://schemas.openxmlformats.org/officeDocument/2006/relationships/hyperlink" Target="https://www.linkedin.com/in/lucy-m-collins/" TargetMode="External"/><Relationship Id="rId10" Type="http://schemas.openxmlformats.org/officeDocument/2006/relationships/image" Target="../media/image40.tiff"/><Relationship Id="rId4" Type="http://schemas.openxmlformats.org/officeDocument/2006/relationships/image" Target="../media/image1.emf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comments" Target="../comments/commen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10" Type="http://schemas.openxmlformats.org/officeDocument/2006/relationships/image" Target="../media/image16.jpe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greanvillepost.com/2018/12/03/on-the-brink-of-apocalypse-lock-him-up-and-obama-hillary-to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0"/>
              <a:t>Accelerated Content Management at the USA TODAY NETWORK: Performant CQRS</a:t>
            </a:r>
            <a:endParaRPr lang="en-US" sz="5400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err="1"/>
              <a:t>Binita</a:t>
            </a:r>
            <a:r>
              <a:rPr lang="en-US"/>
              <a:t> Mehta and Lucy Collins</a:t>
            </a:r>
          </a:p>
        </p:txBody>
      </p:sp>
    </p:spTree>
    <p:extLst>
      <p:ext uri="{BB962C8B-B14F-4D97-AF65-F5344CB8AC3E}">
        <p14:creationId xmlns:p14="http://schemas.microsoft.com/office/powerpoint/2010/main" val="1213142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Presto Demo	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See this link https://</a:t>
            </a:r>
            <a:r>
              <a:rPr lang="en-US" dirty="0" err="1"/>
              <a:t>drive.google.com</a:t>
            </a:r>
            <a:r>
              <a:rPr lang="en-US" dirty="0"/>
              <a:t>/file/d/1hPwWRp_5C-b2IoDWLkUHZHF42YzKagSg/</a:t>
            </a:r>
            <a:r>
              <a:rPr lang="en-US" dirty="0" err="1"/>
              <a:t>view?usp</a:t>
            </a:r>
            <a:r>
              <a:rPr lang="en-US" dirty="0"/>
              <a:t>=sharing</a:t>
            </a:r>
          </a:p>
        </p:txBody>
      </p:sp>
    </p:spTree>
    <p:extLst>
      <p:ext uri="{BB962C8B-B14F-4D97-AF65-F5344CB8AC3E}">
        <p14:creationId xmlns:p14="http://schemas.microsoft.com/office/powerpoint/2010/main" val="389450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Presto Architecture Overview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2E9A2D-354D-A446-9AA4-BBA501CE6DB9}"/>
              </a:ext>
            </a:extLst>
          </p:cNvPr>
          <p:cNvSpPr txBox="1"/>
          <p:nvPr/>
        </p:nvSpPr>
        <p:spPr>
          <a:xfrm>
            <a:off x="1396181" y="180913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84169B-A84D-7D42-9642-B080CDF9D24C}"/>
              </a:ext>
            </a:extLst>
          </p:cNvPr>
          <p:cNvSpPr/>
          <p:nvPr/>
        </p:nvSpPr>
        <p:spPr>
          <a:xfrm>
            <a:off x="230908" y="1711315"/>
            <a:ext cx="11951854" cy="353943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Event-driven microservices</a:t>
            </a:r>
          </a:p>
          <a:p>
            <a:r>
              <a:rPr lang="en-US" sz="2400" dirty="0">
                <a:solidFill>
                  <a:schemeClr val="bg1"/>
                </a:solidFill>
                <a:latin typeface="Unify Sans"/>
              </a:rPr>
              <a:t>     </a:t>
            </a:r>
            <a:r>
              <a:rPr lang="en-US" sz="2400" dirty="0">
                <a:solidFill>
                  <a:schemeClr val="bg2"/>
                </a:solidFill>
                <a:latin typeface="Unify Sans"/>
              </a:rPr>
              <a:t>Collection of loosely coupled services that communicate using events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CQRS (</a:t>
            </a:r>
            <a:r>
              <a:rPr lang="en-US" sz="3200" b="1" dirty="0">
                <a:solidFill>
                  <a:schemeClr val="bg1"/>
                </a:solidFill>
              </a:rPr>
              <a:t>C</a:t>
            </a:r>
            <a:r>
              <a:rPr lang="en-US" sz="3200" dirty="0">
                <a:solidFill>
                  <a:schemeClr val="bg1"/>
                </a:solidFill>
              </a:rPr>
              <a:t>ommand </a:t>
            </a:r>
            <a:r>
              <a:rPr lang="en-US" sz="3200" b="1" dirty="0">
                <a:solidFill>
                  <a:schemeClr val="bg1"/>
                </a:solidFill>
              </a:rPr>
              <a:t>Q</a:t>
            </a:r>
            <a:r>
              <a:rPr lang="en-US" sz="3200" dirty="0">
                <a:solidFill>
                  <a:schemeClr val="bg1"/>
                </a:solidFill>
              </a:rPr>
              <a:t>uery </a:t>
            </a:r>
            <a:r>
              <a:rPr lang="en-US" sz="3200" b="1" dirty="0">
                <a:solidFill>
                  <a:schemeClr val="bg1"/>
                </a:solidFill>
              </a:rPr>
              <a:t>R</a:t>
            </a:r>
            <a:r>
              <a:rPr lang="en-US" sz="3200" dirty="0">
                <a:solidFill>
                  <a:schemeClr val="bg1"/>
                </a:solidFill>
              </a:rPr>
              <a:t>esponsibility </a:t>
            </a:r>
            <a:r>
              <a:rPr lang="en-US" sz="3200" b="1" dirty="0">
                <a:solidFill>
                  <a:schemeClr val="bg1"/>
                </a:solidFill>
              </a:rPr>
              <a:t>S</a:t>
            </a:r>
            <a:r>
              <a:rPr lang="en-US" sz="3200" dirty="0">
                <a:solidFill>
                  <a:schemeClr val="bg1"/>
                </a:solidFill>
              </a:rPr>
              <a:t>egregation)</a:t>
            </a:r>
          </a:p>
          <a:p>
            <a:pPr lvl="1" algn="l"/>
            <a:r>
              <a:rPr lang="en-US" sz="2400" dirty="0">
                <a:solidFill>
                  <a:schemeClr val="bg1"/>
                </a:solidFill>
              </a:rPr>
              <a:t>     </a:t>
            </a:r>
            <a:r>
              <a:rPr lang="en-US" sz="2400" dirty="0">
                <a:solidFill>
                  <a:schemeClr val="bg2"/>
                </a:solidFill>
              </a:rPr>
              <a:t>Separate models for reading and writing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Event sourcing</a:t>
            </a:r>
          </a:p>
          <a:p>
            <a:pPr lvl="1" algn="l"/>
            <a:r>
              <a:rPr lang="en-US" sz="2400" dirty="0">
                <a:solidFill>
                  <a:schemeClr val="bg1"/>
                </a:solidFill>
              </a:rPr>
              <a:t>    </a:t>
            </a:r>
            <a:r>
              <a:rPr lang="en-US" sz="2400" dirty="0">
                <a:solidFill>
                  <a:schemeClr val="bg2"/>
                </a:solidFill>
              </a:rPr>
              <a:t>Changes to application state are stored as a sequence of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Domain Driven Design</a:t>
            </a:r>
          </a:p>
          <a:p>
            <a:pPr lvl="1" algn="l"/>
            <a:r>
              <a:rPr lang="en-US" sz="1800" dirty="0">
                <a:solidFill>
                  <a:schemeClr val="bg1"/>
                </a:solidFill>
              </a:rPr>
              <a:t>     </a:t>
            </a:r>
            <a:r>
              <a:rPr lang="en-US" sz="2400" dirty="0">
                <a:solidFill>
                  <a:schemeClr val="bg2"/>
                </a:solidFill>
              </a:rPr>
              <a:t>Divides large models into bounded contexts and defines a ubiquitous language</a:t>
            </a:r>
          </a:p>
        </p:txBody>
      </p:sp>
    </p:spTree>
    <p:extLst>
      <p:ext uri="{BB962C8B-B14F-4D97-AF65-F5344CB8AC3E}">
        <p14:creationId xmlns:p14="http://schemas.microsoft.com/office/powerpoint/2010/main" val="383558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C2B65-C12F-45D9-8990-BFAE05D1D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31EE3-0343-451B-861C-B22365371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/>
              <a:t> AngularJS </a:t>
            </a:r>
          </a:p>
          <a:p>
            <a:r>
              <a:rPr lang="en-US"/>
              <a:t> NodeJS</a:t>
            </a:r>
          </a:p>
          <a:p>
            <a:r>
              <a:rPr lang="en-US"/>
              <a:t> Couchbase</a:t>
            </a:r>
          </a:p>
          <a:p>
            <a:r>
              <a:rPr lang="en-US"/>
              <a:t> </a:t>
            </a:r>
            <a:r>
              <a:rPr lang="en-US" err="1"/>
              <a:t>Solr</a:t>
            </a:r>
            <a:endParaRPr lang="en-US"/>
          </a:p>
          <a:p>
            <a:r>
              <a:rPr lang="en-US"/>
              <a:t> Google Pub Sub </a:t>
            </a:r>
          </a:p>
          <a:p>
            <a:r>
              <a:rPr lang="en-US"/>
              <a:t> RabbitMQ </a:t>
            </a:r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2EBA0C-A097-4211-80C7-3431CE3D9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0A6752-4B63-0D47-9972-8BEE2ABAB70C}"/>
              </a:ext>
            </a:extLst>
          </p:cNvPr>
          <p:cNvSpPr txBox="1"/>
          <p:nvPr/>
        </p:nvSpPr>
        <p:spPr>
          <a:xfrm>
            <a:off x="-698500" y="-25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BC7487-2DBA-4743-94DD-A8064EC21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986" y="299179"/>
            <a:ext cx="2151189" cy="21511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92CA57-4E08-E849-9A36-56237394A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2184" y="286824"/>
            <a:ext cx="3138088" cy="27625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78C3F8-82D8-794A-83BB-096AC3247F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6490" y="3049347"/>
            <a:ext cx="1570131" cy="12655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606FD93-E12A-B94D-BC5D-59EBC5D574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0584" y="1982787"/>
            <a:ext cx="2099669" cy="19393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27DDC0B-8F0C-504C-938B-66F37CCDF2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43670" y="2449558"/>
            <a:ext cx="2151189" cy="21511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50665AA-88AB-834E-8288-4C679B6F6C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7730288" y="4710070"/>
            <a:ext cx="2160962" cy="1773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968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2" t="-234" r="27792" b="234"/>
          <a:stretch/>
        </p:blipFill>
        <p:spPr>
          <a:xfrm>
            <a:off x="6102096" y="0"/>
            <a:ext cx="6089904" cy="6858000"/>
          </a:xfr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36999" y="822960"/>
            <a:ext cx="5157626" cy="4937760"/>
          </a:xfrm>
        </p:spPr>
        <p:txBody>
          <a:bodyPr/>
          <a:lstStyle/>
          <a:p>
            <a:r>
              <a:rPr lang="en-US" sz="5400"/>
              <a:t>Event driven microservices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183867" y="822960"/>
            <a:ext cx="3931921" cy="4937760"/>
          </a:xfrm>
        </p:spPr>
        <p:txBody>
          <a:bodyPr/>
          <a:lstStyle/>
          <a:p>
            <a:r>
              <a:rPr lang="en-US">
                <a:ea typeface="+mn-lt"/>
                <a:cs typeface="+mn-lt"/>
              </a:rPr>
              <a:t>Collection of loosely coupled services that communicate using events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Scaling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Isolated Deployments</a:t>
            </a:r>
          </a:p>
        </p:txBody>
      </p:sp>
      <p:sp>
        <p:nvSpPr>
          <p:cNvPr id="9" name="Rectangle 8"/>
          <p:cNvSpPr/>
          <p:nvPr/>
        </p:nvSpPr>
        <p:spPr>
          <a:xfrm>
            <a:off x="1082040" y="0"/>
            <a:ext cx="3931920" cy="228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183868" y="6639673"/>
            <a:ext cx="393192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75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189D22-B3F6-4A8C-A32D-244D3D133B7E}"/>
              </a:ext>
            </a:extLst>
          </p:cNvPr>
          <p:cNvSpPr/>
          <p:nvPr/>
        </p:nvSpPr>
        <p:spPr>
          <a:xfrm>
            <a:off x="1930400" y="2138766"/>
            <a:ext cx="1456266" cy="9144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Presto CMS</a:t>
            </a:r>
          </a:p>
        </p:txBody>
      </p:sp>
      <p:sp>
        <p:nvSpPr>
          <p:cNvPr id="8" name="Cylinder 7">
            <a:extLst>
              <a:ext uri="{FF2B5EF4-FFF2-40B4-BE49-F238E27FC236}">
                <a16:creationId xmlns:a16="http://schemas.microsoft.com/office/drawing/2014/main" id="{A31FFC55-38F1-4D4E-AF95-C6573E38970B}"/>
              </a:ext>
            </a:extLst>
          </p:cNvPr>
          <p:cNvSpPr/>
          <p:nvPr/>
        </p:nvSpPr>
        <p:spPr>
          <a:xfrm rot="5400000">
            <a:off x="5337807" y="1369367"/>
            <a:ext cx="914400" cy="2401484"/>
          </a:xfrm>
          <a:prstGeom prst="can">
            <a:avLst/>
          </a:prstGeom>
          <a:solidFill>
            <a:schemeClr val="accent3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E73E94-57EF-4E93-86AD-1DC5B17ADBBF}"/>
              </a:ext>
            </a:extLst>
          </p:cNvPr>
          <p:cNvSpPr txBox="1"/>
          <p:nvPr/>
        </p:nvSpPr>
        <p:spPr>
          <a:xfrm>
            <a:off x="5205413" y="2374901"/>
            <a:ext cx="110965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  <a:latin typeface="Unify Sans"/>
              </a:rPr>
              <a:t>Queuing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251E9F3-DB2F-4744-8E8B-85A2D0A89F99}"/>
              </a:ext>
            </a:extLst>
          </p:cNvPr>
          <p:cNvSpPr/>
          <p:nvPr/>
        </p:nvSpPr>
        <p:spPr>
          <a:xfrm>
            <a:off x="5318871" y="3895136"/>
            <a:ext cx="1380685" cy="914400"/>
          </a:xfrm>
          <a:prstGeom prst="round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Index handler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61559CE-14E4-442E-B8E5-A90012514D05}"/>
              </a:ext>
            </a:extLst>
          </p:cNvPr>
          <p:cNvSpPr/>
          <p:nvPr/>
        </p:nvSpPr>
        <p:spPr>
          <a:xfrm>
            <a:off x="7670318" y="3895136"/>
            <a:ext cx="1453375" cy="914400"/>
          </a:xfrm>
          <a:prstGeom prst="round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Snapshot handler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2F941A7-C976-4BC1-8234-EA6C5E05C6B6}"/>
              </a:ext>
            </a:extLst>
          </p:cNvPr>
          <p:cNvSpPr/>
          <p:nvPr/>
        </p:nvSpPr>
        <p:spPr>
          <a:xfrm>
            <a:off x="9965850" y="3883520"/>
            <a:ext cx="1304691" cy="914400"/>
          </a:xfrm>
          <a:prstGeom prst="round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Publish handler</a:t>
            </a:r>
          </a:p>
        </p:txBody>
      </p:sp>
      <p:sp>
        <p:nvSpPr>
          <p:cNvPr id="26" name="Cylinder 25">
            <a:extLst>
              <a:ext uri="{FF2B5EF4-FFF2-40B4-BE49-F238E27FC236}">
                <a16:creationId xmlns:a16="http://schemas.microsoft.com/office/drawing/2014/main" id="{11E794D5-53DA-4B02-BA83-59A14EB955EC}"/>
              </a:ext>
            </a:extLst>
          </p:cNvPr>
          <p:cNvSpPr/>
          <p:nvPr/>
        </p:nvSpPr>
        <p:spPr>
          <a:xfrm>
            <a:off x="7864576" y="5106207"/>
            <a:ext cx="1044497" cy="1216152"/>
          </a:xfrm>
          <a:prstGeom prst="can">
            <a:avLst/>
          </a:prstGeom>
          <a:solidFill>
            <a:schemeClr val="tx2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 Store</a:t>
            </a:r>
          </a:p>
        </p:txBody>
      </p:sp>
      <p:sp>
        <p:nvSpPr>
          <p:cNvPr id="28" name="Cube 27">
            <a:extLst>
              <a:ext uri="{FF2B5EF4-FFF2-40B4-BE49-F238E27FC236}">
                <a16:creationId xmlns:a16="http://schemas.microsoft.com/office/drawing/2014/main" id="{08A20475-5D8D-4BFF-B4E2-75289CB59C11}"/>
              </a:ext>
            </a:extLst>
          </p:cNvPr>
          <p:cNvSpPr/>
          <p:nvPr/>
        </p:nvSpPr>
        <p:spPr>
          <a:xfrm>
            <a:off x="5348135" y="5222854"/>
            <a:ext cx="1476347" cy="1216152"/>
          </a:xfrm>
          <a:prstGeom prst="cube">
            <a:avLst/>
          </a:prstGeom>
          <a:solidFill>
            <a:schemeClr val="tx2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Indexer</a:t>
            </a:r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3455FED5-A3CE-49B3-9391-038F04729286}"/>
              </a:ext>
            </a:extLst>
          </p:cNvPr>
          <p:cNvSpPr/>
          <p:nvPr/>
        </p:nvSpPr>
        <p:spPr>
          <a:xfrm>
            <a:off x="9182281" y="5207147"/>
            <a:ext cx="2614681" cy="1348651"/>
          </a:xfrm>
          <a:prstGeom prst="hexagon">
            <a:avLst/>
          </a:prstGeom>
          <a:solidFill>
            <a:srgbClr val="EB7D3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Presentation</a:t>
            </a:r>
            <a:br>
              <a:rPr lang="en-US"/>
            </a:br>
            <a:r>
              <a:rPr lang="en-US"/>
              <a:t>ecosystem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3D6F6D6-A65B-4081-9B69-8366C9AF2CF4}"/>
              </a:ext>
            </a:extLst>
          </p:cNvPr>
          <p:cNvCxnSpPr/>
          <p:nvPr/>
        </p:nvCxnSpPr>
        <p:spPr>
          <a:xfrm flipV="1">
            <a:off x="933785" y="2586229"/>
            <a:ext cx="1025914" cy="5574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B6E6DA2-5AB6-4AB2-9AC2-52F16216AB2D}"/>
              </a:ext>
            </a:extLst>
          </p:cNvPr>
          <p:cNvCxnSpPr>
            <a:cxnSpLocks/>
          </p:cNvCxnSpPr>
          <p:nvPr/>
        </p:nvCxnSpPr>
        <p:spPr>
          <a:xfrm>
            <a:off x="3362916" y="2432189"/>
            <a:ext cx="1304087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A102C18-BDE9-49EF-91D6-A6B99CBD3D67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6009214" y="2979616"/>
            <a:ext cx="10124" cy="91552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3B1F387-AF8F-496D-98F7-7862FF456C61}"/>
              </a:ext>
            </a:extLst>
          </p:cNvPr>
          <p:cNvCxnSpPr>
            <a:cxnSpLocks/>
          </p:cNvCxnSpPr>
          <p:nvPr/>
        </p:nvCxnSpPr>
        <p:spPr>
          <a:xfrm flipH="1">
            <a:off x="6120241" y="4793041"/>
            <a:ext cx="1" cy="555769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5E1B43A-C69D-4C3E-AB5D-1E9C130A9C63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8363892" y="4785052"/>
            <a:ext cx="22933" cy="582279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49F0555E-1D9E-4615-87BA-3C64AC6FC513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6392625" y="3008889"/>
            <a:ext cx="2004381" cy="886247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129E60C-0362-4079-9F47-5BEFDB90725E}"/>
              </a:ext>
            </a:extLst>
          </p:cNvPr>
          <p:cNvSpPr/>
          <p:nvPr/>
        </p:nvSpPr>
        <p:spPr>
          <a:xfrm>
            <a:off x="2633132" y="750234"/>
            <a:ext cx="1363133" cy="922866"/>
          </a:xfrm>
          <a:prstGeom prst="round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Image handler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EE6005-5CD8-4C27-B524-F5D9A1E6703F}"/>
              </a:ext>
            </a:extLst>
          </p:cNvPr>
          <p:cNvSpPr/>
          <p:nvPr/>
        </p:nvSpPr>
        <p:spPr>
          <a:xfrm>
            <a:off x="1023409" y="656041"/>
            <a:ext cx="846666" cy="939800"/>
          </a:xfrm>
          <a:prstGeom prst="rect">
            <a:avLst/>
          </a:prstGeom>
          <a:solidFill>
            <a:srgbClr val="FFC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Google Vision API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E911BF7-3946-47E0-B9C3-8327748A380B}"/>
              </a:ext>
            </a:extLst>
          </p:cNvPr>
          <p:cNvSpPr/>
          <p:nvPr/>
        </p:nvSpPr>
        <p:spPr>
          <a:xfrm>
            <a:off x="5337175" y="651808"/>
            <a:ext cx="1490133" cy="922866"/>
          </a:xfrm>
          <a:prstGeom prst="round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Video handler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3F51A7F-566E-439D-B19A-1818A7835CC1}"/>
              </a:ext>
            </a:extLst>
          </p:cNvPr>
          <p:cNvSpPr/>
          <p:nvPr/>
        </p:nvSpPr>
        <p:spPr>
          <a:xfrm>
            <a:off x="7246408" y="630641"/>
            <a:ext cx="939799" cy="939800"/>
          </a:xfrm>
          <a:prstGeom prst="rect">
            <a:avLst/>
          </a:prstGeom>
          <a:solidFill>
            <a:srgbClr val="FFC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Transcoding API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57437C9-939B-4EAF-94C8-AA662B65D5AA}"/>
              </a:ext>
            </a:extLst>
          </p:cNvPr>
          <p:cNvSpPr/>
          <p:nvPr/>
        </p:nvSpPr>
        <p:spPr>
          <a:xfrm>
            <a:off x="8655050" y="642283"/>
            <a:ext cx="1270000" cy="922867"/>
          </a:xfrm>
          <a:prstGeom prst="round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Video</a:t>
            </a:r>
            <a:br>
              <a:rPr lang="en-US"/>
            </a:br>
            <a:r>
              <a:rPr lang="en-US"/>
              <a:t>API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027DA80-4AAF-4D09-8046-72AE3E81FEF4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1840898" y="1211667"/>
            <a:ext cx="792234" cy="1896"/>
          </a:xfrm>
          <a:prstGeom prst="straightConnector1">
            <a:avLst/>
          </a:prstGeom>
          <a:ln w="571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E221F24-A87C-4893-808D-1614ABAC6523}"/>
              </a:ext>
            </a:extLst>
          </p:cNvPr>
          <p:cNvCxnSpPr/>
          <p:nvPr/>
        </p:nvCxnSpPr>
        <p:spPr>
          <a:xfrm>
            <a:off x="3991954" y="940979"/>
            <a:ext cx="1420953" cy="1179344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AD26F18-4696-48C1-877E-6B3C24E03DBB}"/>
              </a:ext>
            </a:extLst>
          </p:cNvPr>
          <p:cNvCxnSpPr/>
          <p:nvPr/>
        </p:nvCxnSpPr>
        <p:spPr>
          <a:xfrm flipH="1" flipV="1">
            <a:off x="6066637" y="1570441"/>
            <a:ext cx="9914" cy="556323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46FCC00-7A32-45EF-B86D-D11ABC8A05F5}"/>
              </a:ext>
            </a:extLst>
          </p:cNvPr>
          <p:cNvCxnSpPr>
            <a:cxnSpLocks/>
          </p:cNvCxnSpPr>
          <p:nvPr/>
        </p:nvCxnSpPr>
        <p:spPr>
          <a:xfrm flipH="1" flipV="1">
            <a:off x="3991955" y="1379507"/>
            <a:ext cx="876377" cy="740227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09C661C9-76FA-4C6C-944C-29C3587EC25A}"/>
              </a:ext>
            </a:extLst>
          </p:cNvPr>
          <p:cNvCxnSpPr>
            <a:cxnSpLocks/>
          </p:cNvCxnSpPr>
          <p:nvPr/>
        </p:nvCxnSpPr>
        <p:spPr>
          <a:xfrm>
            <a:off x="6938951" y="2818139"/>
            <a:ext cx="3322649" cy="105930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CFB56DF-372B-49EE-80B0-47C7E3DBD9F9}"/>
              </a:ext>
            </a:extLst>
          </p:cNvPr>
          <p:cNvCxnSpPr>
            <a:cxnSpLocks/>
          </p:cNvCxnSpPr>
          <p:nvPr/>
        </p:nvCxnSpPr>
        <p:spPr>
          <a:xfrm flipH="1">
            <a:off x="10618194" y="4776106"/>
            <a:ext cx="1" cy="446748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EAB53DA-8336-4BFB-AA5D-82080FEA0426}"/>
              </a:ext>
            </a:extLst>
          </p:cNvPr>
          <p:cNvCxnSpPr/>
          <p:nvPr/>
        </p:nvCxnSpPr>
        <p:spPr>
          <a:xfrm>
            <a:off x="6824482" y="1213563"/>
            <a:ext cx="421886" cy="2477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C162BA3-AD66-47A8-94AE-BC5A876E89C8}"/>
              </a:ext>
            </a:extLst>
          </p:cNvPr>
          <p:cNvCxnSpPr/>
          <p:nvPr/>
        </p:nvCxnSpPr>
        <p:spPr>
          <a:xfrm>
            <a:off x="8162215" y="1171230"/>
            <a:ext cx="515019" cy="2477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F687BC9-5699-4A89-9F68-4A6C7CCCD7D5}"/>
              </a:ext>
            </a:extLst>
          </p:cNvPr>
          <p:cNvCxnSpPr>
            <a:cxnSpLocks/>
            <a:stCxn id="24" idx="2"/>
          </p:cNvCxnSpPr>
          <p:nvPr/>
        </p:nvCxnSpPr>
        <p:spPr>
          <a:xfrm flipH="1">
            <a:off x="6936908" y="1565150"/>
            <a:ext cx="2353142" cy="648307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aphic 11" descr="Woman">
            <a:extLst>
              <a:ext uri="{FF2B5EF4-FFF2-40B4-BE49-F238E27FC236}">
                <a16:creationId xmlns:a16="http://schemas.microsoft.com/office/drawing/2014/main" id="{69712879-EFBA-4596-92ED-5D23EFA9B378}"/>
              </a:ext>
            </a:extLst>
          </p:cNvPr>
          <p:cNvGrpSpPr/>
          <p:nvPr/>
        </p:nvGrpSpPr>
        <p:grpSpPr>
          <a:xfrm>
            <a:off x="296333" y="2248833"/>
            <a:ext cx="905934" cy="838200"/>
            <a:chOff x="296333" y="2201333"/>
            <a:chExt cx="905934" cy="838200"/>
          </a:xfrm>
        </p:grpSpPr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A273229-F9D3-F24A-94C9-2C3EF29E5BAC}"/>
                </a:ext>
              </a:extLst>
            </p:cNvPr>
            <p:cNvSpPr/>
            <p:nvPr/>
          </p:nvSpPr>
          <p:spPr>
            <a:xfrm>
              <a:off x="674749" y="2227527"/>
              <a:ext cx="150989" cy="139700"/>
            </a:xfrm>
            <a:custGeom>
              <a:avLst/>
              <a:gdLst>
                <a:gd name="connsiteX0" fmla="*/ 150989 w 150989"/>
                <a:gd name="connsiteY0" fmla="*/ 69850 h 139700"/>
                <a:gd name="connsiteX1" fmla="*/ 75494 w 150989"/>
                <a:gd name="connsiteY1" fmla="*/ 139700 h 139700"/>
                <a:gd name="connsiteX2" fmla="*/ 0 w 150989"/>
                <a:gd name="connsiteY2" fmla="*/ 69850 h 139700"/>
                <a:gd name="connsiteX3" fmla="*/ 75494 w 150989"/>
                <a:gd name="connsiteY3" fmla="*/ 0 h 139700"/>
                <a:gd name="connsiteX4" fmla="*/ 150989 w 150989"/>
                <a:gd name="connsiteY4" fmla="*/ 69850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989" h="139700">
                  <a:moveTo>
                    <a:pt x="150989" y="69850"/>
                  </a:moveTo>
                  <a:cubicBezTo>
                    <a:pt x="150989" y="108427"/>
                    <a:pt x="117189" y="139700"/>
                    <a:pt x="75494" y="139700"/>
                  </a:cubicBezTo>
                  <a:cubicBezTo>
                    <a:pt x="33800" y="139700"/>
                    <a:pt x="0" y="108427"/>
                    <a:pt x="0" y="69850"/>
                  </a:cubicBezTo>
                  <a:cubicBezTo>
                    <a:pt x="0" y="31273"/>
                    <a:pt x="33800" y="0"/>
                    <a:pt x="75494" y="0"/>
                  </a:cubicBezTo>
                  <a:cubicBezTo>
                    <a:pt x="117189" y="0"/>
                    <a:pt x="150989" y="31273"/>
                    <a:pt x="150989" y="69850"/>
                  </a:cubicBezTo>
                  <a:close/>
                </a:path>
              </a:pathLst>
            </a:custGeom>
            <a:solidFill>
              <a:srgbClr val="774384"/>
            </a:solidFill>
            <a:ln w="94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A4D9D23F-A192-C941-AED1-5CB766A33C3C}"/>
                </a:ext>
              </a:extLst>
            </p:cNvPr>
            <p:cNvSpPr/>
            <p:nvPr/>
          </p:nvSpPr>
          <p:spPr>
            <a:xfrm>
              <a:off x="541181" y="2384689"/>
              <a:ext cx="415220" cy="628650"/>
            </a:xfrm>
            <a:custGeom>
              <a:avLst/>
              <a:gdLst>
                <a:gd name="connsiteX0" fmla="*/ 414785 w 415219"/>
                <a:gd name="connsiteY0" fmla="*/ 268923 h 628650"/>
                <a:gd name="connsiteX1" fmla="*/ 346840 w 415219"/>
                <a:gd name="connsiteY1" fmla="*/ 52388 h 628650"/>
                <a:gd name="connsiteX2" fmla="*/ 331741 w 415219"/>
                <a:gd name="connsiteY2" fmla="*/ 33179 h 628650"/>
                <a:gd name="connsiteX3" fmla="*/ 252472 w 415219"/>
                <a:gd name="connsiteY3" fmla="*/ 3492 h 628650"/>
                <a:gd name="connsiteX4" fmla="*/ 209062 w 415219"/>
                <a:gd name="connsiteY4" fmla="*/ 0 h 628650"/>
                <a:gd name="connsiteX5" fmla="*/ 165653 w 415219"/>
                <a:gd name="connsiteY5" fmla="*/ 3492 h 628650"/>
                <a:gd name="connsiteX6" fmla="*/ 86384 w 415219"/>
                <a:gd name="connsiteY6" fmla="*/ 33179 h 628650"/>
                <a:gd name="connsiteX7" fmla="*/ 71285 w 415219"/>
                <a:gd name="connsiteY7" fmla="*/ 52388 h 628650"/>
                <a:gd name="connsiteX8" fmla="*/ 1453 w 415219"/>
                <a:gd name="connsiteY8" fmla="*/ 268923 h 628650"/>
                <a:gd name="connsiteX9" fmla="*/ 27876 w 415219"/>
                <a:gd name="connsiteY9" fmla="*/ 312579 h 628650"/>
                <a:gd name="connsiteX10" fmla="*/ 39200 w 415219"/>
                <a:gd name="connsiteY10" fmla="*/ 314325 h 628650"/>
                <a:gd name="connsiteX11" fmla="*/ 75060 w 415219"/>
                <a:gd name="connsiteY11" fmla="*/ 289878 h 628650"/>
                <a:gd name="connsiteX12" fmla="*/ 133568 w 415219"/>
                <a:gd name="connsiteY12" fmla="*/ 106521 h 628650"/>
                <a:gd name="connsiteX13" fmla="*/ 133568 w 415219"/>
                <a:gd name="connsiteY13" fmla="*/ 167640 h 628650"/>
                <a:gd name="connsiteX14" fmla="*/ 63736 w 415219"/>
                <a:gd name="connsiteY14" fmla="*/ 384175 h 628650"/>
                <a:gd name="connsiteX15" fmla="*/ 114694 w 415219"/>
                <a:gd name="connsiteY15" fmla="*/ 384175 h 628650"/>
                <a:gd name="connsiteX16" fmla="*/ 114694 w 415219"/>
                <a:gd name="connsiteY16" fmla="*/ 628650 h 628650"/>
                <a:gd name="connsiteX17" fmla="*/ 190189 w 415219"/>
                <a:gd name="connsiteY17" fmla="*/ 628650 h 628650"/>
                <a:gd name="connsiteX18" fmla="*/ 190189 w 415219"/>
                <a:gd name="connsiteY18" fmla="*/ 384175 h 628650"/>
                <a:gd name="connsiteX19" fmla="*/ 227936 w 415219"/>
                <a:gd name="connsiteY19" fmla="*/ 384175 h 628650"/>
                <a:gd name="connsiteX20" fmla="*/ 227936 w 415219"/>
                <a:gd name="connsiteY20" fmla="*/ 628650 h 628650"/>
                <a:gd name="connsiteX21" fmla="*/ 303431 w 415219"/>
                <a:gd name="connsiteY21" fmla="*/ 628650 h 628650"/>
                <a:gd name="connsiteX22" fmla="*/ 303431 w 415219"/>
                <a:gd name="connsiteY22" fmla="*/ 384175 h 628650"/>
                <a:gd name="connsiteX23" fmla="*/ 354389 w 415219"/>
                <a:gd name="connsiteY23" fmla="*/ 384175 h 628650"/>
                <a:gd name="connsiteX24" fmla="*/ 284557 w 415219"/>
                <a:gd name="connsiteY24" fmla="*/ 167640 h 628650"/>
                <a:gd name="connsiteX25" fmla="*/ 284557 w 415219"/>
                <a:gd name="connsiteY25" fmla="*/ 106521 h 628650"/>
                <a:gd name="connsiteX26" fmla="*/ 343065 w 415219"/>
                <a:gd name="connsiteY26" fmla="*/ 289878 h 628650"/>
                <a:gd name="connsiteX27" fmla="*/ 378925 w 415219"/>
                <a:gd name="connsiteY27" fmla="*/ 314325 h 628650"/>
                <a:gd name="connsiteX28" fmla="*/ 390249 w 415219"/>
                <a:gd name="connsiteY28" fmla="*/ 312579 h 628650"/>
                <a:gd name="connsiteX29" fmla="*/ 414785 w 415219"/>
                <a:gd name="connsiteY29" fmla="*/ 268923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15219" h="628650">
                  <a:moveTo>
                    <a:pt x="414785" y="268923"/>
                  </a:moveTo>
                  <a:lnTo>
                    <a:pt x="346840" y="52388"/>
                  </a:lnTo>
                  <a:cubicBezTo>
                    <a:pt x="344953" y="43656"/>
                    <a:pt x="339290" y="36671"/>
                    <a:pt x="331741" y="33179"/>
                  </a:cubicBezTo>
                  <a:cubicBezTo>
                    <a:pt x="309093" y="19209"/>
                    <a:pt x="282670" y="10478"/>
                    <a:pt x="252472" y="3492"/>
                  </a:cubicBezTo>
                  <a:cubicBezTo>
                    <a:pt x="237373" y="1746"/>
                    <a:pt x="224161" y="0"/>
                    <a:pt x="209062" y="0"/>
                  </a:cubicBezTo>
                  <a:cubicBezTo>
                    <a:pt x="193964" y="0"/>
                    <a:pt x="180752" y="1746"/>
                    <a:pt x="165653" y="3492"/>
                  </a:cubicBezTo>
                  <a:cubicBezTo>
                    <a:pt x="135455" y="8731"/>
                    <a:pt x="109032" y="19209"/>
                    <a:pt x="86384" y="33179"/>
                  </a:cubicBezTo>
                  <a:cubicBezTo>
                    <a:pt x="78834" y="38417"/>
                    <a:pt x="73172" y="43656"/>
                    <a:pt x="71285" y="52388"/>
                  </a:cubicBezTo>
                  <a:lnTo>
                    <a:pt x="1453" y="268923"/>
                  </a:lnTo>
                  <a:cubicBezTo>
                    <a:pt x="-4210" y="288131"/>
                    <a:pt x="7115" y="307340"/>
                    <a:pt x="27876" y="312579"/>
                  </a:cubicBezTo>
                  <a:cubicBezTo>
                    <a:pt x="31650" y="314325"/>
                    <a:pt x="35425" y="314325"/>
                    <a:pt x="39200" y="314325"/>
                  </a:cubicBezTo>
                  <a:cubicBezTo>
                    <a:pt x="56186" y="314325"/>
                    <a:pt x="71285" y="303848"/>
                    <a:pt x="75060" y="289878"/>
                  </a:cubicBezTo>
                  <a:lnTo>
                    <a:pt x="133568" y="106521"/>
                  </a:lnTo>
                  <a:lnTo>
                    <a:pt x="133568" y="167640"/>
                  </a:lnTo>
                  <a:lnTo>
                    <a:pt x="63736" y="384175"/>
                  </a:lnTo>
                  <a:lnTo>
                    <a:pt x="114694" y="384175"/>
                  </a:lnTo>
                  <a:lnTo>
                    <a:pt x="114694" y="628650"/>
                  </a:lnTo>
                  <a:lnTo>
                    <a:pt x="190189" y="628650"/>
                  </a:lnTo>
                  <a:lnTo>
                    <a:pt x="190189" y="384175"/>
                  </a:lnTo>
                  <a:lnTo>
                    <a:pt x="227936" y="384175"/>
                  </a:lnTo>
                  <a:lnTo>
                    <a:pt x="227936" y="628650"/>
                  </a:lnTo>
                  <a:lnTo>
                    <a:pt x="303431" y="628650"/>
                  </a:lnTo>
                  <a:lnTo>
                    <a:pt x="303431" y="384175"/>
                  </a:lnTo>
                  <a:lnTo>
                    <a:pt x="354389" y="384175"/>
                  </a:lnTo>
                  <a:lnTo>
                    <a:pt x="284557" y="167640"/>
                  </a:lnTo>
                  <a:lnTo>
                    <a:pt x="284557" y="106521"/>
                  </a:lnTo>
                  <a:lnTo>
                    <a:pt x="343065" y="289878"/>
                  </a:lnTo>
                  <a:cubicBezTo>
                    <a:pt x="348727" y="305594"/>
                    <a:pt x="363826" y="314325"/>
                    <a:pt x="378925" y="314325"/>
                  </a:cubicBezTo>
                  <a:cubicBezTo>
                    <a:pt x="382700" y="314325"/>
                    <a:pt x="386475" y="314325"/>
                    <a:pt x="390249" y="312579"/>
                  </a:cubicBezTo>
                  <a:cubicBezTo>
                    <a:pt x="409123" y="307340"/>
                    <a:pt x="420447" y="288131"/>
                    <a:pt x="414785" y="268923"/>
                  </a:cubicBezTo>
                  <a:close/>
                </a:path>
              </a:pathLst>
            </a:custGeom>
            <a:solidFill>
              <a:srgbClr val="774384"/>
            </a:solidFill>
            <a:ln w="94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2B86E8F4-196A-EF47-BAD6-034D47CD12CC}"/>
              </a:ext>
            </a:extLst>
          </p:cNvPr>
          <p:cNvCxnSpPr>
            <a:cxnSpLocks/>
          </p:cNvCxnSpPr>
          <p:nvPr/>
        </p:nvCxnSpPr>
        <p:spPr>
          <a:xfrm flipH="1">
            <a:off x="3371975" y="2767209"/>
            <a:ext cx="1219487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BCFF09F-7066-354B-9046-4DBEFD1723E1}"/>
              </a:ext>
            </a:extLst>
          </p:cNvPr>
          <p:cNvCxnSpPr>
            <a:cxnSpLocks/>
          </p:cNvCxnSpPr>
          <p:nvPr/>
        </p:nvCxnSpPr>
        <p:spPr>
          <a:xfrm flipH="1">
            <a:off x="880306" y="2823123"/>
            <a:ext cx="1060858" cy="256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7F13C4D1-BE9E-7845-933E-1F625CD8CF56}"/>
              </a:ext>
            </a:extLst>
          </p:cNvPr>
          <p:cNvCxnSpPr>
            <a:cxnSpLocks/>
          </p:cNvCxnSpPr>
          <p:nvPr/>
        </p:nvCxnSpPr>
        <p:spPr>
          <a:xfrm flipH="1" flipV="1">
            <a:off x="6938951" y="2528790"/>
            <a:ext cx="4156734" cy="1348651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504D7EA0-99EF-B84A-B2B7-ABA421D197B7}"/>
              </a:ext>
            </a:extLst>
          </p:cNvPr>
          <p:cNvSpPr txBox="1"/>
          <p:nvPr/>
        </p:nvSpPr>
        <p:spPr>
          <a:xfrm>
            <a:off x="541181" y="3921894"/>
            <a:ext cx="1818197" cy="4188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>
                <a:solidFill>
                  <a:srgbClr val="00B050"/>
                </a:solidFill>
              </a:rPr>
              <a:t>Create a story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4051A3A-D1BF-4B4C-B85E-D6388D0436C2}"/>
              </a:ext>
            </a:extLst>
          </p:cNvPr>
          <p:cNvSpPr txBox="1"/>
          <p:nvPr/>
        </p:nvSpPr>
        <p:spPr>
          <a:xfrm>
            <a:off x="541181" y="4352336"/>
            <a:ext cx="1695834" cy="42377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>
                <a:solidFill>
                  <a:srgbClr val="00B050"/>
                </a:solidFill>
              </a:rPr>
              <a:t>Add an image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24F2E9A-0A6F-944E-8035-409E38A2AF9C}"/>
              </a:ext>
            </a:extLst>
          </p:cNvPr>
          <p:cNvSpPr txBox="1"/>
          <p:nvPr/>
        </p:nvSpPr>
        <p:spPr>
          <a:xfrm>
            <a:off x="541181" y="4773621"/>
            <a:ext cx="1695834" cy="4492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>
                <a:solidFill>
                  <a:srgbClr val="00B050"/>
                </a:solidFill>
              </a:rPr>
              <a:t>Add a video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15B500A-03FD-4345-BB5F-B5897CC24A4C}"/>
              </a:ext>
            </a:extLst>
          </p:cNvPr>
          <p:cNvSpPr txBox="1"/>
          <p:nvPr/>
        </p:nvSpPr>
        <p:spPr>
          <a:xfrm>
            <a:off x="541181" y="5180581"/>
            <a:ext cx="2089056" cy="44521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>
                <a:solidFill>
                  <a:srgbClr val="00B050"/>
                </a:solidFill>
              </a:rPr>
              <a:t>Publish the story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1E8749C-A83C-2E40-83A4-4BD86D371B78}"/>
              </a:ext>
            </a:extLst>
          </p:cNvPr>
          <p:cNvGrpSpPr/>
          <p:nvPr/>
        </p:nvGrpSpPr>
        <p:grpSpPr>
          <a:xfrm>
            <a:off x="2981185" y="3060839"/>
            <a:ext cx="5462289" cy="3680358"/>
            <a:chOff x="2981185" y="3013339"/>
            <a:chExt cx="5462289" cy="3680358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2A044E0-CDC2-914B-8576-D2E00CED0EBB}"/>
                </a:ext>
              </a:extLst>
            </p:cNvPr>
            <p:cNvCxnSpPr/>
            <p:nvPr/>
          </p:nvCxnSpPr>
          <p:spPr>
            <a:xfrm>
              <a:off x="2990335" y="3013339"/>
              <a:ext cx="0" cy="3662099"/>
            </a:xfrm>
            <a:prstGeom prst="line">
              <a:avLst/>
            </a:prstGeom>
            <a:ln w="50800">
              <a:solidFill>
                <a:srgbClr val="58CB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6B01174-5124-5647-87BD-266DB3389CDE}"/>
                </a:ext>
              </a:extLst>
            </p:cNvPr>
            <p:cNvCxnSpPr>
              <a:cxnSpLocks/>
            </p:cNvCxnSpPr>
            <p:nvPr/>
          </p:nvCxnSpPr>
          <p:spPr>
            <a:xfrm>
              <a:off x="2981185" y="6693697"/>
              <a:ext cx="5462289" cy="0"/>
            </a:xfrm>
            <a:prstGeom prst="line">
              <a:avLst/>
            </a:prstGeom>
            <a:ln w="50800">
              <a:solidFill>
                <a:srgbClr val="58CB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08DFBBDC-BDCD-4F4E-ABD5-C9842367BBA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09810" y="6204024"/>
              <a:ext cx="9914" cy="489673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itle 1">
            <a:extLst>
              <a:ext uri="{FF2B5EF4-FFF2-40B4-BE49-F238E27FC236}">
                <a16:creationId xmlns:a16="http://schemas.microsoft.com/office/drawing/2014/main" id="{0299536D-7636-E642-9F2B-D7894E085596}"/>
              </a:ext>
            </a:extLst>
          </p:cNvPr>
          <p:cNvSpPr txBox="1">
            <a:spLocks/>
          </p:cNvSpPr>
          <p:nvPr/>
        </p:nvSpPr>
        <p:spPr>
          <a:xfrm>
            <a:off x="365760" y="62135"/>
            <a:ext cx="11483340" cy="5411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/>
              <a:t>Event driven microservices</a:t>
            </a:r>
          </a:p>
        </p:txBody>
      </p:sp>
    </p:spTree>
    <p:extLst>
      <p:ext uri="{BB962C8B-B14F-4D97-AF65-F5344CB8AC3E}">
        <p14:creationId xmlns:p14="http://schemas.microsoft.com/office/powerpoint/2010/main" val="3647385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8" grpId="1" animBg="1"/>
      <p:bldP spid="9" grpId="0"/>
      <p:bldP spid="14" grpId="0" animBg="1"/>
      <p:bldP spid="19" grpId="0" animBg="1"/>
      <p:bldP spid="21" grpId="0" animBg="1"/>
      <p:bldP spid="26" grpId="0" animBg="1"/>
      <p:bldP spid="28" grpId="0" animBg="1"/>
      <p:bldP spid="31" grpId="0" animBg="1"/>
      <p:bldP spid="18" grpId="0" animBg="1"/>
      <p:bldP spid="3" grpId="0" animBg="1"/>
      <p:bldP spid="17" grpId="0" animBg="1"/>
      <p:bldP spid="35" grpId="0" animBg="1"/>
      <p:bldP spid="24" grpId="0" animBg="1"/>
      <p:bldP spid="93" grpId="0"/>
      <p:bldP spid="93" grpId="1"/>
      <p:bldP spid="94" grpId="0"/>
      <p:bldP spid="94" grpId="1"/>
      <p:bldP spid="95" grpId="0"/>
      <p:bldP spid="95" grpId="1"/>
      <p:bldP spid="96" grpId="0"/>
      <p:bldP spid="9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2" t="-234" r="27792" b="234"/>
          <a:stretch/>
        </p:blipFill>
        <p:spPr>
          <a:xfrm>
            <a:off x="6102096" y="0"/>
            <a:ext cx="6089904" cy="6858000"/>
          </a:xfr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36999" y="822960"/>
            <a:ext cx="5157626" cy="493776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/>
              <a:t>CQRS</a:t>
            </a:r>
            <a:br>
              <a:rPr lang="en-US" sz="5400"/>
            </a:br>
            <a:r>
              <a:rPr lang="en-US" sz="3200">
                <a:ea typeface="+mn-lt"/>
                <a:cs typeface="+mn-lt"/>
              </a:rPr>
              <a:t>C</a:t>
            </a:r>
            <a:r>
              <a:rPr lang="en-US" sz="3200" b="0">
                <a:ea typeface="+mn-lt"/>
                <a:cs typeface="+mn-lt"/>
              </a:rPr>
              <a:t>ommand</a:t>
            </a:r>
            <a:br>
              <a:rPr lang="en-US" sz="3200" b="0">
                <a:ea typeface="+mn-lt"/>
                <a:cs typeface="+mn-lt"/>
              </a:rPr>
            </a:br>
            <a:r>
              <a:rPr lang="en-US" sz="3200">
                <a:ea typeface="+mn-lt"/>
                <a:cs typeface="+mn-lt"/>
              </a:rPr>
              <a:t>Q</a:t>
            </a:r>
            <a:r>
              <a:rPr lang="en-US" sz="3200" b="0">
                <a:ea typeface="+mn-lt"/>
                <a:cs typeface="+mn-lt"/>
              </a:rPr>
              <a:t>uery</a:t>
            </a:r>
            <a:br>
              <a:rPr lang="en-US" sz="3200" b="0">
                <a:ea typeface="+mn-lt"/>
                <a:cs typeface="+mn-lt"/>
              </a:rPr>
            </a:br>
            <a:r>
              <a:rPr lang="en-US" sz="3200">
                <a:ea typeface="+mn-lt"/>
                <a:cs typeface="+mn-lt"/>
              </a:rPr>
              <a:t>R</a:t>
            </a:r>
            <a:r>
              <a:rPr lang="en-US" sz="3200" b="0">
                <a:ea typeface="+mn-lt"/>
                <a:cs typeface="+mn-lt"/>
              </a:rPr>
              <a:t>esponsibility </a:t>
            </a:r>
            <a:r>
              <a:rPr lang="en-US" sz="3200">
                <a:ea typeface="+mn-lt"/>
                <a:cs typeface="+mn-lt"/>
              </a:rPr>
              <a:t>S</a:t>
            </a:r>
            <a:r>
              <a:rPr lang="en-US" sz="3200" b="0">
                <a:ea typeface="+mn-lt"/>
                <a:cs typeface="+mn-lt"/>
              </a:rPr>
              <a:t>egregation</a:t>
            </a:r>
            <a:br>
              <a:rPr lang="en-US" sz="5400" b="0">
                <a:ea typeface="+mn-lt"/>
                <a:cs typeface="+mn-lt"/>
              </a:rPr>
            </a:br>
            <a:endParaRPr lang="en-US" sz="5400" b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6606283" y="822960"/>
            <a:ext cx="5106256" cy="4937760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Separate models for reading and writing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Scaling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Availability</a:t>
            </a:r>
            <a:br>
              <a:rPr lang="en-US" dirty="0">
                <a:ea typeface="+mn-lt"/>
                <a:cs typeface="+mn-lt"/>
              </a:rPr>
            </a:b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082040" y="0"/>
            <a:ext cx="3931920" cy="228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183868" y="6639673"/>
            <a:ext cx="393192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211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 descr="Woman">
            <a:extLst>
              <a:ext uri="{FF2B5EF4-FFF2-40B4-BE49-F238E27FC236}">
                <a16:creationId xmlns:a16="http://schemas.microsoft.com/office/drawing/2014/main" id="{70D9DDA9-CF11-504B-87DA-8F1DD1F4B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557" y="1295230"/>
            <a:ext cx="706626" cy="72021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25C14A3-AC3B-8C42-90F7-4BB07C099934}"/>
              </a:ext>
            </a:extLst>
          </p:cNvPr>
          <p:cNvSpPr/>
          <p:nvPr/>
        </p:nvSpPr>
        <p:spPr>
          <a:xfrm>
            <a:off x="2514601" y="991971"/>
            <a:ext cx="1219199" cy="355874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Presto</a:t>
            </a:r>
            <a:br>
              <a:rPr lang="en-US"/>
            </a:br>
            <a:r>
              <a:rPr lang="en-US"/>
              <a:t>CMS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7BBA849-6234-544F-A211-3A007A667128}"/>
              </a:ext>
            </a:extLst>
          </p:cNvPr>
          <p:cNvCxnSpPr>
            <a:cxnSpLocks/>
          </p:cNvCxnSpPr>
          <p:nvPr/>
        </p:nvCxnSpPr>
        <p:spPr>
          <a:xfrm>
            <a:off x="656043" y="1645982"/>
            <a:ext cx="183753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80667D4-A89A-8144-8328-D3C7E62635E0}"/>
              </a:ext>
            </a:extLst>
          </p:cNvPr>
          <p:cNvSpPr txBox="1"/>
          <p:nvPr/>
        </p:nvSpPr>
        <p:spPr>
          <a:xfrm>
            <a:off x="697730" y="1147292"/>
            <a:ext cx="1858558" cy="27587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Push button “Create Story”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2ACEC46-3C46-2E49-B0ED-9CC479220D1B}"/>
              </a:ext>
            </a:extLst>
          </p:cNvPr>
          <p:cNvCxnSpPr>
            <a:cxnSpLocks/>
          </p:cNvCxnSpPr>
          <p:nvPr/>
        </p:nvCxnSpPr>
        <p:spPr>
          <a:xfrm>
            <a:off x="3733800" y="1666824"/>
            <a:ext cx="204046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6F8D6C5-B388-7F4A-A5EE-A33FF351E5A8}"/>
              </a:ext>
            </a:extLst>
          </p:cNvPr>
          <p:cNvSpPr txBox="1"/>
          <p:nvPr/>
        </p:nvSpPr>
        <p:spPr>
          <a:xfrm>
            <a:off x="3823688" y="1147292"/>
            <a:ext cx="2045549" cy="27587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Send command “Create Story”</a:t>
            </a:r>
          </a:p>
        </p:txBody>
      </p:sp>
      <p:sp>
        <p:nvSpPr>
          <p:cNvPr id="19" name="Round Diagonal Corner Rectangle 18">
            <a:extLst>
              <a:ext uri="{FF2B5EF4-FFF2-40B4-BE49-F238E27FC236}">
                <a16:creationId xmlns:a16="http://schemas.microsoft.com/office/drawing/2014/main" id="{C7E68D47-9850-0649-8153-FBB303D2FB5A}"/>
              </a:ext>
            </a:extLst>
          </p:cNvPr>
          <p:cNvSpPr/>
          <p:nvPr/>
        </p:nvSpPr>
        <p:spPr>
          <a:xfrm>
            <a:off x="5774267" y="981735"/>
            <a:ext cx="1642535" cy="1695356"/>
          </a:xfrm>
          <a:prstGeom prst="round2Diag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Command model</a:t>
            </a:r>
          </a:p>
        </p:txBody>
      </p:sp>
      <p:sp>
        <p:nvSpPr>
          <p:cNvPr id="21" name="Can 20">
            <a:extLst>
              <a:ext uri="{FF2B5EF4-FFF2-40B4-BE49-F238E27FC236}">
                <a16:creationId xmlns:a16="http://schemas.microsoft.com/office/drawing/2014/main" id="{21D8E3E0-51B7-C348-A94B-56FDB1FA22F1}"/>
              </a:ext>
            </a:extLst>
          </p:cNvPr>
          <p:cNvSpPr/>
          <p:nvPr/>
        </p:nvSpPr>
        <p:spPr>
          <a:xfrm>
            <a:off x="9989657" y="639124"/>
            <a:ext cx="1778000" cy="3156674"/>
          </a:xfrm>
          <a:prstGeom prst="ca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Datastore</a:t>
            </a:r>
          </a:p>
        </p:txBody>
      </p:sp>
      <p:pic>
        <p:nvPicPr>
          <p:cNvPr id="23" name="Graphic 22" descr="Man">
            <a:extLst>
              <a:ext uri="{FF2B5EF4-FFF2-40B4-BE49-F238E27FC236}">
                <a16:creationId xmlns:a16="http://schemas.microsoft.com/office/drawing/2014/main" id="{90766759-71C0-9B4D-9FFD-830223A2D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672" y="2043210"/>
            <a:ext cx="777714" cy="596422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A1CAEA0-5784-6E44-8E6A-32DEBFFDB5B3}"/>
              </a:ext>
            </a:extLst>
          </p:cNvPr>
          <p:cNvCxnSpPr>
            <a:cxnSpLocks/>
          </p:cNvCxnSpPr>
          <p:nvPr/>
        </p:nvCxnSpPr>
        <p:spPr>
          <a:xfrm>
            <a:off x="7416802" y="1666824"/>
            <a:ext cx="257285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0B569AB-D70F-BF4A-97B4-1054D2DDE9EB}"/>
              </a:ext>
            </a:extLst>
          </p:cNvPr>
          <p:cNvSpPr txBox="1"/>
          <p:nvPr/>
        </p:nvSpPr>
        <p:spPr>
          <a:xfrm>
            <a:off x="7511533" y="1182174"/>
            <a:ext cx="2045549" cy="27587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Write event “Story Created”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0CDBE4B-0CEB-0B42-B1A0-891CBF41B06B}"/>
              </a:ext>
            </a:extLst>
          </p:cNvPr>
          <p:cNvCxnSpPr>
            <a:cxnSpLocks/>
          </p:cNvCxnSpPr>
          <p:nvPr/>
        </p:nvCxnSpPr>
        <p:spPr>
          <a:xfrm>
            <a:off x="635024" y="2383717"/>
            <a:ext cx="185855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BDED0B2-CA8D-8A44-BF94-6A41E5B9F32B}"/>
              </a:ext>
            </a:extLst>
          </p:cNvPr>
          <p:cNvCxnSpPr>
            <a:cxnSpLocks/>
          </p:cNvCxnSpPr>
          <p:nvPr/>
        </p:nvCxnSpPr>
        <p:spPr>
          <a:xfrm>
            <a:off x="3733800" y="2355118"/>
            <a:ext cx="204046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9BBEB3-55FE-2D43-8F41-BB09BEA911A8}"/>
              </a:ext>
            </a:extLst>
          </p:cNvPr>
          <p:cNvCxnSpPr>
            <a:cxnSpLocks/>
          </p:cNvCxnSpPr>
          <p:nvPr/>
        </p:nvCxnSpPr>
        <p:spPr>
          <a:xfrm>
            <a:off x="7341026" y="2375769"/>
            <a:ext cx="2710083" cy="32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1562AE4-554C-BC46-9C6D-1899AC9A086B}"/>
              </a:ext>
            </a:extLst>
          </p:cNvPr>
          <p:cNvSpPr txBox="1"/>
          <p:nvPr/>
        </p:nvSpPr>
        <p:spPr>
          <a:xfrm>
            <a:off x="7511533" y="1855667"/>
            <a:ext cx="2045549" cy="27587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dirty="0">
                <a:solidFill>
                  <a:schemeClr val="tx2"/>
                </a:solidFill>
              </a:rPr>
              <a:t>Write event “Story Published”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EF8C86E-0036-0B4D-AE22-C55BB5E4A4E0}"/>
              </a:ext>
            </a:extLst>
          </p:cNvPr>
          <p:cNvSpPr txBox="1"/>
          <p:nvPr/>
        </p:nvSpPr>
        <p:spPr>
          <a:xfrm>
            <a:off x="3823688" y="1872469"/>
            <a:ext cx="2045549" cy="27587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dirty="0">
                <a:solidFill>
                  <a:schemeClr val="tx2"/>
                </a:solidFill>
              </a:rPr>
              <a:t>Send command “Publish Story”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A5CBD53-6517-8044-BBF6-4E481214DF33}"/>
              </a:ext>
            </a:extLst>
          </p:cNvPr>
          <p:cNvSpPr txBox="1"/>
          <p:nvPr/>
        </p:nvSpPr>
        <p:spPr>
          <a:xfrm>
            <a:off x="748252" y="1870769"/>
            <a:ext cx="1858558" cy="33719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dirty="0">
                <a:solidFill>
                  <a:schemeClr val="tx2"/>
                </a:solidFill>
              </a:rPr>
              <a:t>Push button “Publish Story”</a:t>
            </a:r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CF347290-C700-0F4B-A052-948D51E707F1}"/>
              </a:ext>
            </a:extLst>
          </p:cNvPr>
          <p:cNvSpPr/>
          <p:nvPr/>
        </p:nvSpPr>
        <p:spPr>
          <a:xfrm>
            <a:off x="10112375" y="5082742"/>
            <a:ext cx="1778000" cy="1685348"/>
          </a:xfrm>
          <a:prstGeom prst="can">
            <a:avLst/>
          </a:prstGeom>
          <a:solidFill>
            <a:srgbClr val="EB7D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Read datastore</a:t>
            </a:r>
          </a:p>
        </p:txBody>
      </p:sp>
      <p:sp>
        <p:nvSpPr>
          <p:cNvPr id="40" name="Round Diagonal Corner Rectangle 39">
            <a:extLst>
              <a:ext uri="{FF2B5EF4-FFF2-40B4-BE49-F238E27FC236}">
                <a16:creationId xmlns:a16="http://schemas.microsoft.com/office/drawing/2014/main" id="{7A5FA1D9-621B-C343-A0E8-BEDE498A1B70}"/>
              </a:ext>
            </a:extLst>
          </p:cNvPr>
          <p:cNvSpPr/>
          <p:nvPr/>
        </p:nvSpPr>
        <p:spPr>
          <a:xfrm>
            <a:off x="5739791" y="5119654"/>
            <a:ext cx="1642535" cy="1595163"/>
          </a:xfrm>
          <a:prstGeom prst="round2DiagRect">
            <a:avLst/>
          </a:prstGeom>
          <a:solidFill>
            <a:srgbClr val="EB7D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Query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D49BCB4-B9A8-6248-B496-4807723364F7}"/>
              </a:ext>
            </a:extLst>
          </p:cNvPr>
          <p:cNvSpPr/>
          <p:nvPr/>
        </p:nvSpPr>
        <p:spPr>
          <a:xfrm>
            <a:off x="9987492" y="4161480"/>
            <a:ext cx="1778000" cy="460631"/>
          </a:xfrm>
          <a:prstGeom prst="rect">
            <a:avLst/>
          </a:prstGeom>
          <a:solidFill>
            <a:srgbClr val="CDEF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rgbClr val="00B050"/>
                </a:solidFill>
              </a:rPr>
              <a:t>Synced via event buses</a:t>
            </a:r>
          </a:p>
        </p:txBody>
      </p:sp>
      <p:sp>
        <p:nvSpPr>
          <p:cNvPr id="44" name="Down Arrow 43">
            <a:extLst>
              <a:ext uri="{FF2B5EF4-FFF2-40B4-BE49-F238E27FC236}">
                <a16:creationId xmlns:a16="http://schemas.microsoft.com/office/drawing/2014/main" id="{A060AD0B-6A2B-D849-BF7E-9330387A1C96}"/>
              </a:ext>
            </a:extLst>
          </p:cNvPr>
          <p:cNvSpPr/>
          <p:nvPr/>
        </p:nvSpPr>
        <p:spPr>
          <a:xfrm>
            <a:off x="10759059" y="3700849"/>
            <a:ext cx="484632" cy="460631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Down Arrow 44">
            <a:extLst>
              <a:ext uri="{FF2B5EF4-FFF2-40B4-BE49-F238E27FC236}">
                <a16:creationId xmlns:a16="http://schemas.microsoft.com/office/drawing/2014/main" id="{ADAE4E9B-49F7-954F-A96C-9D2112926B6B}"/>
              </a:ext>
            </a:extLst>
          </p:cNvPr>
          <p:cNvSpPr/>
          <p:nvPr/>
        </p:nvSpPr>
        <p:spPr>
          <a:xfrm>
            <a:off x="10740810" y="4622111"/>
            <a:ext cx="484632" cy="460631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AADE3E0-DFE1-134D-A695-43348FFD0142}"/>
              </a:ext>
            </a:extLst>
          </p:cNvPr>
          <p:cNvCxnSpPr>
            <a:cxnSpLocks/>
            <a:endCxn id="46" idx="3"/>
          </p:cNvCxnSpPr>
          <p:nvPr/>
        </p:nvCxnSpPr>
        <p:spPr>
          <a:xfrm flipH="1">
            <a:off x="3394115" y="5577122"/>
            <a:ext cx="2325837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238DD27-BE0F-F04C-A995-417A20F62064}"/>
              </a:ext>
            </a:extLst>
          </p:cNvPr>
          <p:cNvCxnSpPr>
            <a:cxnSpLocks/>
            <a:endCxn id="47" idx="3"/>
          </p:cNvCxnSpPr>
          <p:nvPr/>
        </p:nvCxnSpPr>
        <p:spPr>
          <a:xfrm flipH="1">
            <a:off x="3410159" y="6303427"/>
            <a:ext cx="232583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Graphic 55" descr="Man">
            <a:extLst>
              <a:ext uri="{FF2B5EF4-FFF2-40B4-BE49-F238E27FC236}">
                <a16:creationId xmlns:a16="http://schemas.microsoft.com/office/drawing/2014/main" id="{FB175BFE-EE63-DE4F-B644-7DD032C9B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8784" y="6088800"/>
            <a:ext cx="479668" cy="488484"/>
          </a:xfrm>
          <a:prstGeom prst="rect">
            <a:avLst/>
          </a:prstGeom>
        </p:spPr>
      </p:pic>
      <p:pic>
        <p:nvPicPr>
          <p:cNvPr id="57" name="Graphic 56" descr="Woman">
            <a:extLst>
              <a:ext uri="{FF2B5EF4-FFF2-40B4-BE49-F238E27FC236}">
                <a16:creationId xmlns:a16="http://schemas.microsoft.com/office/drawing/2014/main" id="{EB9CD28C-7EAF-B644-A6C4-3F4085BD0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624" y="5369469"/>
            <a:ext cx="439989" cy="448450"/>
          </a:xfrm>
          <a:prstGeom prst="rect">
            <a:avLst/>
          </a:prstGeom>
        </p:spPr>
      </p:pic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20B3959A-72B9-D849-8190-872F6D9D1AB7}"/>
              </a:ext>
            </a:extLst>
          </p:cNvPr>
          <p:cNvCxnSpPr>
            <a:cxnSpLocks/>
          </p:cNvCxnSpPr>
          <p:nvPr/>
        </p:nvCxnSpPr>
        <p:spPr>
          <a:xfrm flipH="1" flipV="1">
            <a:off x="564274" y="5593955"/>
            <a:ext cx="2111089" cy="68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1E7F011-A672-1B49-BE2B-90238893D620}"/>
              </a:ext>
            </a:extLst>
          </p:cNvPr>
          <p:cNvCxnSpPr/>
          <p:nvPr/>
        </p:nvCxnSpPr>
        <p:spPr>
          <a:xfrm flipH="1">
            <a:off x="558822" y="6347712"/>
            <a:ext cx="2067031" cy="77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112C2E16-4FD3-EF41-8C1F-812B22B2A3B6}"/>
              </a:ext>
            </a:extLst>
          </p:cNvPr>
          <p:cNvCxnSpPr>
            <a:cxnSpLocks/>
            <a:stCxn id="38" idx="2"/>
            <a:endCxn id="40" idx="0"/>
          </p:cNvCxnSpPr>
          <p:nvPr/>
        </p:nvCxnSpPr>
        <p:spPr>
          <a:xfrm flipH="1" flipV="1">
            <a:off x="7382326" y="5917236"/>
            <a:ext cx="2730049" cy="818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3D2F8A89-4A1E-A94F-9676-4EC62383C3B3}"/>
              </a:ext>
            </a:extLst>
          </p:cNvPr>
          <p:cNvSpPr txBox="1"/>
          <p:nvPr/>
        </p:nvSpPr>
        <p:spPr>
          <a:xfrm>
            <a:off x="8315260" y="5652149"/>
            <a:ext cx="761616" cy="19498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Read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240CBBD-DF45-AD4D-B210-C95469B33915}"/>
              </a:ext>
            </a:extLst>
          </p:cNvPr>
          <p:cNvSpPr txBox="1"/>
          <p:nvPr/>
        </p:nvSpPr>
        <p:spPr>
          <a:xfrm>
            <a:off x="3752376" y="5292768"/>
            <a:ext cx="1758387" cy="31913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Query Read Story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BFC109B-25D6-2443-A08B-7B0F042AB903}"/>
              </a:ext>
            </a:extLst>
          </p:cNvPr>
          <p:cNvSpPr txBox="1"/>
          <p:nvPr/>
        </p:nvSpPr>
        <p:spPr>
          <a:xfrm>
            <a:off x="3710498" y="6039133"/>
            <a:ext cx="1758387" cy="31913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Query Read Story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B878692-C15D-A148-A77C-3658A10875D5}"/>
              </a:ext>
            </a:extLst>
          </p:cNvPr>
          <p:cNvSpPr txBox="1"/>
          <p:nvPr/>
        </p:nvSpPr>
        <p:spPr>
          <a:xfrm>
            <a:off x="909486" y="5300267"/>
            <a:ext cx="1189477" cy="25744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View Story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B1A0499-B200-1C40-A973-0FCA4A6488E4}"/>
              </a:ext>
            </a:extLst>
          </p:cNvPr>
          <p:cNvSpPr txBox="1"/>
          <p:nvPr/>
        </p:nvSpPr>
        <p:spPr>
          <a:xfrm>
            <a:off x="1005831" y="6075552"/>
            <a:ext cx="1093132" cy="24955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View Story</a:t>
            </a:r>
          </a:p>
        </p:txBody>
      </p:sp>
      <p:sp>
        <p:nvSpPr>
          <p:cNvPr id="59" name="Round Diagonal Corner Rectangle 58">
            <a:extLst>
              <a:ext uri="{FF2B5EF4-FFF2-40B4-BE49-F238E27FC236}">
                <a16:creationId xmlns:a16="http://schemas.microsoft.com/office/drawing/2014/main" id="{15B16D8B-55D9-6A47-99D9-7C9F7C694AEE}"/>
              </a:ext>
            </a:extLst>
          </p:cNvPr>
          <p:cNvSpPr/>
          <p:nvPr/>
        </p:nvSpPr>
        <p:spPr>
          <a:xfrm>
            <a:off x="5774267" y="2885871"/>
            <a:ext cx="1642535" cy="1664846"/>
          </a:xfrm>
          <a:prstGeom prst="round2Diag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Query model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C360688-B8C8-414F-B98C-0420D2448FCB}"/>
              </a:ext>
            </a:extLst>
          </p:cNvPr>
          <p:cNvCxnSpPr>
            <a:cxnSpLocks/>
          </p:cNvCxnSpPr>
          <p:nvPr/>
        </p:nvCxnSpPr>
        <p:spPr>
          <a:xfrm flipH="1">
            <a:off x="3754819" y="3577669"/>
            <a:ext cx="2023009" cy="100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DEB698C1-91ED-8F4C-A006-B200EA0A45EB}"/>
              </a:ext>
            </a:extLst>
          </p:cNvPr>
          <p:cNvSpPr txBox="1"/>
          <p:nvPr/>
        </p:nvSpPr>
        <p:spPr>
          <a:xfrm>
            <a:off x="3945778" y="3305553"/>
            <a:ext cx="1758387" cy="31913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Query Read Story</a:t>
            </a:r>
          </a:p>
        </p:txBody>
      </p:sp>
      <p:pic>
        <p:nvPicPr>
          <p:cNvPr id="66" name="Graphic 65" descr="Woman">
            <a:extLst>
              <a:ext uri="{FF2B5EF4-FFF2-40B4-BE49-F238E27FC236}">
                <a16:creationId xmlns:a16="http://schemas.microsoft.com/office/drawing/2014/main" id="{D35E7158-6DC7-324B-BC65-9D794DA8FB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019" y="3169909"/>
            <a:ext cx="767028" cy="781778"/>
          </a:xfrm>
          <a:prstGeom prst="rect">
            <a:avLst/>
          </a:prstGeom>
        </p:spPr>
      </p:pic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1ACD101-4075-A24A-A113-1172F376E043}"/>
              </a:ext>
            </a:extLst>
          </p:cNvPr>
          <p:cNvCxnSpPr>
            <a:cxnSpLocks/>
          </p:cNvCxnSpPr>
          <p:nvPr/>
        </p:nvCxnSpPr>
        <p:spPr>
          <a:xfrm flipH="1">
            <a:off x="656044" y="3562051"/>
            <a:ext cx="1910421" cy="133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C10170DD-4BD2-2B47-A9CC-B2949237C7B0}"/>
              </a:ext>
            </a:extLst>
          </p:cNvPr>
          <p:cNvSpPr txBox="1"/>
          <p:nvPr/>
        </p:nvSpPr>
        <p:spPr>
          <a:xfrm>
            <a:off x="909246" y="3280235"/>
            <a:ext cx="1096199" cy="2664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View Story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1638024-AF27-8E4A-9CD0-870123D68112}"/>
              </a:ext>
            </a:extLst>
          </p:cNvPr>
          <p:cNvCxnSpPr>
            <a:cxnSpLocks/>
          </p:cNvCxnSpPr>
          <p:nvPr/>
        </p:nvCxnSpPr>
        <p:spPr>
          <a:xfrm flipH="1" flipV="1">
            <a:off x="7416802" y="3554600"/>
            <a:ext cx="2572855" cy="817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27BF831A-A946-0C42-8D20-83C789E79BBD}"/>
              </a:ext>
            </a:extLst>
          </p:cNvPr>
          <p:cNvSpPr txBox="1"/>
          <p:nvPr/>
        </p:nvSpPr>
        <p:spPr>
          <a:xfrm>
            <a:off x="8315260" y="3294489"/>
            <a:ext cx="932647" cy="20900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Read </a:t>
            </a:r>
          </a:p>
        </p:txBody>
      </p:sp>
      <p:sp>
        <p:nvSpPr>
          <p:cNvPr id="48" name="Title 1">
            <a:extLst>
              <a:ext uri="{FF2B5EF4-FFF2-40B4-BE49-F238E27FC236}">
                <a16:creationId xmlns:a16="http://schemas.microsoft.com/office/drawing/2014/main" id="{E4C406EF-FB72-094A-AEF8-6ABE8ECBF849}"/>
              </a:ext>
            </a:extLst>
          </p:cNvPr>
          <p:cNvSpPr txBox="1">
            <a:spLocks/>
          </p:cNvSpPr>
          <p:nvPr/>
        </p:nvSpPr>
        <p:spPr>
          <a:xfrm>
            <a:off x="365760" y="157135"/>
            <a:ext cx="11483340" cy="5411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/>
              <a:t>C</a:t>
            </a:r>
            <a:r>
              <a:rPr lang="en-US" sz="3200" b="0"/>
              <a:t>ommand</a:t>
            </a:r>
            <a:r>
              <a:rPr lang="en-US" sz="3200"/>
              <a:t> Q</a:t>
            </a:r>
            <a:r>
              <a:rPr lang="en-US" sz="3200" b="0"/>
              <a:t>uery</a:t>
            </a:r>
            <a:r>
              <a:rPr lang="en-US" sz="3200"/>
              <a:t> R</a:t>
            </a:r>
            <a:r>
              <a:rPr lang="en-US" sz="3200" b="0"/>
              <a:t>esponsibility</a:t>
            </a:r>
            <a:r>
              <a:rPr lang="en-US" sz="3200"/>
              <a:t> S</a:t>
            </a:r>
            <a:r>
              <a:rPr lang="en-US" sz="3200" b="0"/>
              <a:t>egregation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8F74EF34-D597-D346-AC9F-BF391CD79132}"/>
              </a:ext>
            </a:extLst>
          </p:cNvPr>
          <p:cNvSpPr/>
          <p:nvPr/>
        </p:nvSpPr>
        <p:spPr>
          <a:xfrm>
            <a:off x="2307822" y="5405729"/>
            <a:ext cx="1086293" cy="342788"/>
          </a:xfrm>
          <a:prstGeom prst="roundRect">
            <a:avLst/>
          </a:prstGeom>
          <a:solidFill>
            <a:srgbClr val="EB7D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Web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045E9255-2752-D64B-8B2A-3721D4BC6B33}"/>
              </a:ext>
            </a:extLst>
          </p:cNvPr>
          <p:cNvSpPr/>
          <p:nvPr/>
        </p:nvSpPr>
        <p:spPr>
          <a:xfrm>
            <a:off x="2309494" y="6118031"/>
            <a:ext cx="1100665" cy="370791"/>
          </a:xfrm>
          <a:prstGeom prst="roundRect">
            <a:avLst/>
          </a:prstGeom>
          <a:solidFill>
            <a:srgbClr val="EB7D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Mobile</a:t>
            </a:r>
          </a:p>
        </p:txBody>
      </p:sp>
    </p:spTree>
    <p:extLst>
      <p:ext uri="{BB962C8B-B14F-4D97-AF65-F5344CB8AC3E}">
        <p14:creationId xmlns:p14="http://schemas.microsoft.com/office/powerpoint/2010/main" val="3766593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/>
      <p:bldP spid="17" grpId="0"/>
      <p:bldP spid="19" grpId="0" animBg="1"/>
      <p:bldP spid="21" grpId="0" animBg="1"/>
      <p:bldP spid="30" grpId="0"/>
      <p:bldP spid="34" grpId="0"/>
      <p:bldP spid="35" grpId="0"/>
      <p:bldP spid="36" grpId="0"/>
      <p:bldP spid="38" grpId="0" animBg="1"/>
      <p:bldP spid="40" grpId="0" animBg="1"/>
      <p:bldP spid="43" grpId="0" animBg="1"/>
      <p:bldP spid="44" grpId="0" animBg="1"/>
      <p:bldP spid="45" grpId="0" animBg="1"/>
      <p:bldP spid="70" grpId="0"/>
      <p:bldP spid="72" grpId="0"/>
      <p:bldP spid="73" grpId="0"/>
      <p:bldP spid="75" grpId="0"/>
      <p:bldP spid="77" grpId="0"/>
      <p:bldP spid="59" grpId="0" animBg="1"/>
      <p:bldP spid="65" grpId="0"/>
      <p:bldP spid="76" grpId="0"/>
      <p:bldP spid="83" grpId="0"/>
      <p:bldP spid="46" grpId="0" animBg="1"/>
      <p:bldP spid="4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2" t="-234" r="27792" b="234"/>
          <a:stretch/>
        </p:blipFill>
        <p:spPr>
          <a:xfrm>
            <a:off x="6102096" y="0"/>
            <a:ext cx="6089904" cy="6858000"/>
          </a:xfr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36999" y="822960"/>
            <a:ext cx="5157626" cy="493776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Event Sourcing</a:t>
            </a:r>
            <a:endParaRPr lang="en-US" sz="5400" b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6606283" y="822960"/>
            <a:ext cx="5106256" cy="4937760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Changes to application state are stored as a sequence of events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History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Time travel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Rapid evolution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082040" y="0"/>
            <a:ext cx="3931920" cy="228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183868" y="6639673"/>
            <a:ext cx="393192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36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D22975C-54D5-004E-A7C4-395ECFD0D7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7674008"/>
              </p:ext>
            </p:extLst>
          </p:nvPr>
        </p:nvGraphicFramePr>
        <p:xfrm>
          <a:off x="0" y="960601"/>
          <a:ext cx="12021519" cy="58738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Down Arrow Callout 9">
            <a:extLst>
              <a:ext uri="{FF2B5EF4-FFF2-40B4-BE49-F238E27FC236}">
                <a16:creationId xmlns:a16="http://schemas.microsoft.com/office/drawing/2014/main" id="{1FB978B5-79D0-5F48-BC09-DF8BC3F91D31}"/>
              </a:ext>
            </a:extLst>
          </p:cNvPr>
          <p:cNvSpPr/>
          <p:nvPr/>
        </p:nvSpPr>
        <p:spPr>
          <a:xfrm>
            <a:off x="834577" y="753338"/>
            <a:ext cx="927890" cy="1039834"/>
          </a:xfrm>
          <a:prstGeom prst="downArrowCallou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Story Created</a:t>
            </a:r>
          </a:p>
          <a:p>
            <a:pPr algn="ctr"/>
            <a:r>
              <a:rPr lang="en-US" sz="1200" err="1">
                <a:solidFill>
                  <a:srgbClr val="00B050"/>
                </a:solidFill>
              </a:rPr>
              <a:t>applyTo</a:t>
            </a:r>
            <a:endParaRPr lang="en-US" sz="1200">
              <a:solidFill>
                <a:srgbClr val="00B050"/>
              </a:solidFill>
            </a:endParaRPr>
          </a:p>
        </p:txBody>
      </p:sp>
      <p:sp>
        <p:nvSpPr>
          <p:cNvPr id="11" name="Down Arrow Callout 10">
            <a:extLst>
              <a:ext uri="{FF2B5EF4-FFF2-40B4-BE49-F238E27FC236}">
                <a16:creationId xmlns:a16="http://schemas.microsoft.com/office/drawing/2014/main" id="{332C90E7-2EB6-2F46-B7BE-72DF296F902B}"/>
              </a:ext>
            </a:extLst>
          </p:cNvPr>
          <p:cNvSpPr/>
          <p:nvPr/>
        </p:nvSpPr>
        <p:spPr>
          <a:xfrm>
            <a:off x="3652962" y="299639"/>
            <a:ext cx="1263422" cy="1259238"/>
          </a:xfrm>
          <a:prstGeom prst="downArrowCallou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Story Headline Set</a:t>
            </a:r>
          </a:p>
          <a:p>
            <a:pPr algn="ctr"/>
            <a:r>
              <a:rPr lang="en-US" sz="1200" err="1">
                <a:solidFill>
                  <a:srgbClr val="00B050"/>
                </a:solidFill>
              </a:rPr>
              <a:t>applyTo</a:t>
            </a:r>
            <a:endParaRPr lang="en-US" sz="1200">
              <a:solidFill>
                <a:srgbClr val="00B050"/>
              </a:solidFill>
            </a:endParaRPr>
          </a:p>
        </p:txBody>
      </p:sp>
      <p:sp>
        <p:nvSpPr>
          <p:cNvPr id="12" name="Down Arrow Callout 11">
            <a:extLst>
              <a:ext uri="{FF2B5EF4-FFF2-40B4-BE49-F238E27FC236}">
                <a16:creationId xmlns:a16="http://schemas.microsoft.com/office/drawing/2014/main" id="{554D21C8-39E7-C340-96B6-1200EC357414}"/>
              </a:ext>
            </a:extLst>
          </p:cNvPr>
          <p:cNvSpPr/>
          <p:nvPr/>
        </p:nvSpPr>
        <p:spPr>
          <a:xfrm>
            <a:off x="7453743" y="314853"/>
            <a:ext cx="1263421" cy="1120235"/>
          </a:xfrm>
          <a:prstGeom prst="downArrowCallou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Story Body Set</a:t>
            </a:r>
          </a:p>
          <a:p>
            <a:pPr algn="ctr"/>
            <a:r>
              <a:rPr lang="en-US" sz="1200" err="1">
                <a:solidFill>
                  <a:srgbClr val="00B050"/>
                </a:solidFill>
              </a:rPr>
              <a:t>applyTo</a:t>
            </a:r>
            <a:endParaRPr lang="en-US" sz="1200">
              <a:solidFill>
                <a:srgbClr val="00B050"/>
              </a:solidFill>
            </a:endParaRPr>
          </a:p>
        </p:txBody>
      </p:sp>
      <p:sp>
        <p:nvSpPr>
          <p:cNvPr id="13" name="Down Arrow Callout 12">
            <a:extLst>
              <a:ext uri="{FF2B5EF4-FFF2-40B4-BE49-F238E27FC236}">
                <a16:creationId xmlns:a16="http://schemas.microsoft.com/office/drawing/2014/main" id="{E0A4F751-79BF-674D-A35B-906F023C0F71}"/>
              </a:ext>
            </a:extLst>
          </p:cNvPr>
          <p:cNvSpPr/>
          <p:nvPr/>
        </p:nvSpPr>
        <p:spPr>
          <a:xfrm>
            <a:off x="10828029" y="112876"/>
            <a:ext cx="1263422" cy="1280924"/>
          </a:xfrm>
          <a:prstGeom prst="downArrowCallou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Image Gallery Added</a:t>
            </a:r>
          </a:p>
          <a:p>
            <a:pPr algn="ctr"/>
            <a:r>
              <a:rPr lang="en-US" sz="1200" err="1">
                <a:solidFill>
                  <a:srgbClr val="00B050"/>
                </a:solidFill>
              </a:rPr>
              <a:t>applyTo</a:t>
            </a:r>
            <a:endParaRPr lang="en-US" sz="1200">
              <a:solidFill>
                <a:srgbClr val="00B050"/>
              </a:solidFill>
            </a:endParaRPr>
          </a:p>
        </p:txBody>
      </p:sp>
      <p:sp>
        <p:nvSpPr>
          <p:cNvPr id="16" name="Up Arrow Callout 15">
            <a:extLst>
              <a:ext uri="{FF2B5EF4-FFF2-40B4-BE49-F238E27FC236}">
                <a16:creationId xmlns:a16="http://schemas.microsoft.com/office/drawing/2014/main" id="{76F0026C-6607-1C46-8E39-CC64ABECD264}"/>
              </a:ext>
            </a:extLst>
          </p:cNvPr>
          <p:cNvSpPr/>
          <p:nvPr/>
        </p:nvSpPr>
        <p:spPr>
          <a:xfrm>
            <a:off x="6717458" y="5732374"/>
            <a:ext cx="1167758" cy="983125"/>
          </a:xfrm>
          <a:prstGeom prst="upArrowCallou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err="1">
                <a:solidFill>
                  <a:srgbClr val="00B050"/>
                </a:solidFill>
              </a:rPr>
              <a:t>applyTo</a:t>
            </a:r>
            <a:endParaRPr lang="en-US" sz="1200">
              <a:solidFill>
                <a:srgbClr val="00B050"/>
              </a:solidFill>
            </a:endParaRPr>
          </a:p>
          <a:p>
            <a:pPr algn="ctr"/>
            <a:r>
              <a:rPr lang="en-US" sz="1200">
                <a:solidFill>
                  <a:schemeClr val="tx1"/>
                </a:solidFill>
              </a:rPr>
              <a:t>Story Published</a:t>
            </a:r>
          </a:p>
        </p:txBody>
      </p:sp>
      <p:sp>
        <p:nvSpPr>
          <p:cNvPr id="17" name="Up Arrow Callout 16">
            <a:extLst>
              <a:ext uri="{FF2B5EF4-FFF2-40B4-BE49-F238E27FC236}">
                <a16:creationId xmlns:a16="http://schemas.microsoft.com/office/drawing/2014/main" id="{CE5DF2C6-439C-9C4A-82C5-49C083FE2F41}"/>
              </a:ext>
            </a:extLst>
          </p:cNvPr>
          <p:cNvSpPr/>
          <p:nvPr/>
        </p:nvSpPr>
        <p:spPr>
          <a:xfrm>
            <a:off x="2261259" y="5661121"/>
            <a:ext cx="1272952" cy="1131567"/>
          </a:xfrm>
          <a:prstGeom prst="upArrowCallou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err="1">
                <a:solidFill>
                  <a:srgbClr val="00B050"/>
                </a:solidFill>
              </a:rPr>
              <a:t>applyTo</a:t>
            </a:r>
            <a:endParaRPr lang="en-US" sz="1200">
              <a:solidFill>
                <a:srgbClr val="00B050"/>
              </a:solidFill>
            </a:endParaRPr>
          </a:p>
          <a:p>
            <a:pPr algn="ctr"/>
            <a:r>
              <a:rPr lang="en-US" sz="1200">
                <a:solidFill>
                  <a:schemeClr val="tx1"/>
                </a:solidFill>
              </a:rPr>
              <a:t>Video Added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057EA1-D854-2D40-A171-27159BD2FBA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77" y="5023262"/>
            <a:ext cx="3061305" cy="526855"/>
          </a:xfrm>
          <a:prstGeom prst="rect">
            <a:avLst/>
          </a:prstGeom>
          <a:ln w="76200">
            <a:solidFill>
              <a:srgbClr val="FFFF00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09BE30-DEFE-7346-AE45-84FA7C1D37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831" y="4890687"/>
            <a:ext cx="1822338" cy="3136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03E3AC-D79F-6545-B600-CA49F7ED44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580" y="5338747"/>
            <a:ext cx="1793951" cy="983125"/>
          </a:xfrm>
          <a:prstGeom prst="rect">
            <a:avLst/>
          </a:prstGeom>
          <a:ln w="76200">
            <a:solidFill>
              <a:srgbClr val="FFFF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7998661-5BFF-CC46-BBE8-182E50694F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9418" y="4890687"/>
            <a:ext cx="1715083" cy="2951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3C9EB9C-9CFD-D04F-A577-149474370E5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114" y="4855179"/>
            <a:ext cx="668190" cy="366183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4D3324C8-D2F9-C44B-B92B-93B1AAC75632}"/>
              </a:ext>
            </a:extLst>
          </p:cNvPr>
          <p:cNvSpPr txBox="1">
            <a:spLocks/>
          </p:cNvSpPr>
          <p:nvPr/>
        </p:nvSpPr>
        <p:spPr>
          <a:xfrm>
            <a:off x="365760" y="97760"/>
            <a:ext cx="11483340" cy="5411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Event Sourcing</a:t>
            </a:r>
            <a:endParaRPr lang="en-US" sz="3200" b="0"/>
          </a:p>
        </p:txBody>
      </p:sp>
    </p:spTree>
    <p:extLst>
      <p:ext uri="{BB962C8B-B14F-4D97-AF65-F5344CB8AC3E}">
        <p14:creationId xmlns:p14="http://schemas.microsoft.com/office/powerpoint/2010/main" val="2918479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64D0B08-FC82-C944-A2D8-2478789D8A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FC246A6-8F5E-7C49-8F43-2F1169C866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D267121-53E1-2847-BC94-F8140E2A8E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0B2BC15-A82F-664F-A44E-6E64A051DC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E3FD61A-1316-5849-AEDD-2BD275215E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2E653AF-1B5F-9F42-88FE-1063F6C9C1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D62DBC9-63E9-8C4C-8CD6-DEB6979E78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A088065-0549-A64E-B9CB-A701709FDC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1065C9B-BE36-9D4B-9E0A-28B095E911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1BD5495-FA39-204E-9EEF-956910796C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53761B3-8C8C-7D4E-A3EB-C350D0313A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6823E12-29E4-3D40-A106-DBA4524373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5A00295-9B1D-2C45-8005-422E6A55E3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  <p:bldP spid="10" grpId="0" animBg="1"/>
      <p:bldP spid="11" grpId="0" animBg="1"/>
      <p:bldP spid="12" grpId="0" animBg="1"/>
      <p:bldP spid="13" grpId="0" animBg="1"/>
      <p:bldP spid="16" grpId="0" animBg="1"/>
      <p:bldP spid="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2" t="-234" r="27792" b="234"/>
          <a:stretch/>
        </p:blipFill>
        <p:spPr>
          <a:xfrm>
            <a:off x="6102096" y="0"/>
            <a:ext cx="6089904" cy="6858000"/>
          </a:xfr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36999" y="822960"/>
            <a:ext cx="5157626" cy="493776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Domain Driven Design</a:t>
            </a:r>
            <a:endParaRPr lang="en-US" sz="5400" b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6606283" y="822960"/>
            <a:ext cx="5106256" cy="4937760"/>
          </a:xfrm>
        </p:spPr>
        <p:txBody>
          <a:bodyPr/>
          <a:lstStyle/>
          <a:p>
            <a:r>
              <a:rPr lang="en-US"/>
              <a:t>Divides </a:t>
            </a:r>
            <a:r>
              <a:rPr lang="en-US" dirty="0"/>
              <a:t>large models into bounded context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Ubiquitous language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Define boundaries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082040" y="0"/>
            <a:ext cx="3931920" cy="228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183868" y="6639673"/>
            <a:ext cx="393192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60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E1BD6-FB06-4D87-8788-F33AB88C2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About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20E7C-6A23-4688-A5E3-D3F1FE96D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645919"/>
            <a:ext cx="10972800" cy="4672231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sz="4400" b="1">
                <a:latin typeface="+mj-lt"/>
              </a:rPr>
              <a:t>Lucy </a:t>
            </a:r>
          </a:p>
          <a:p>
            <a:pPr marL="0" indent="0">
              <a:buNone/>
            </a:pPr>
            <a:r>
              <a:rPr lang="en-US" b="1" i="1">
                <a:latin typeface="Unify Sans SemiBold" panose="020B0603020203020204" pitchFamily="34" charset="0"/>
              </a:rPr>
              <a:t>Product Manager</a:t>
            </a:r>
          </a:p>
          <a:p>
            <a:pPr marL="228600" lvl="1" indent="0">
              <a:buNone/>
            </a:pPr>
            <a:r>
              <a:rPr lang="en-US"/>
              <a:t>    https://</a:t>
            </a:r>
            <a:r>
              <a:rPr lang="en-US" err="1"/>
              <a:t>www.linkedin.com</a:t>
            </a:r>
            <a:r>
              <a:rPr lang="en-US"/>
              <a:t>/in/</a:t>
            </a:r>
            <a:r>
              <a:rPr lang="en-US" err="1"/>
              <a:t>lucy</a:t>
            </a:r>
            <a:r>
              <a:rPr lang="en-US"/>
              <a:t>-m-</a:t>
            </a:r>
            <a:r>
              <a:rPr lang="en-US" err="1"/>
              <a:t>collins</a:t>
            </a:r>
            <a:r>
              <a:rPr lang="en-US"/>
              <a:t>/ </a:t>
            </a:r>
          </a:p>
          <a:p>
            <a:pPr marL="228600" lvl="1" indent="0">
              <a:buNone/>
            </a:pPr>
            <a:endParaRPr lang="en-US"/>
          </a:p>
          <a:p>
            <a:pPr marL="0" indent="0">
              <a:buNone/>
            </a:pPr>
            <a:r>
              <a:rPr lang="en-US" sz="4000" b="1" err="1">
                <a:latin typeface="+mj-lt"/>
              </a:rPr>
              <a:t>Binita</a:t>
            </a:r>
            <a:r>
              <a:rPr lang="en-US" sz="4400" b="1">
                <a:latin typeface="+mj-lt"/>
              </a:rPr>
              <a:t> </a:t>
            </a:r>
          </a:p>
          <a:p>
            <a:pPr marL="0" indent="0">
              <a:buNone/>
            </a:pPr>
            <a:r>
              <a:rPr lang="en-US" b="1" i="1">
                <a:latin typeface="Unify Sans SemiBold" panose="020B0603020203020204" pitchFamily="34" charset="0"/>
              </a:rPr>
              <a:t>Developer</a:t>
            </a:r>
            <a:endParaRPr lang="en-US" sz="2400" b="1" i="1">
              <a:latin typeface="Unify Sans SemiBold" panose="020B0603020203020204" pitchFamily="34" charset="0"/>
            </a:endParaRPr>
          </a:p>
          <a:p>
            <a:pPr marL="228600" lvl="1" indent="0">
              <a:buNone/>
            </a:pPr>
            <a:r>
              <a:rPr lang="en-US">
                <a:ea typeface="+mn-lt"/>
                <a:cs typeface="+mn-lt"/>
              </a:rPr>
              <a:t>    </a:t>
            </a:r>
            <a:r>
              <a:rPr lang="en-US" err="1">
                <a:ea typeface="+mn-lt"/>
                <a:cs typeface="+mn-lt"/>
              </a:rPr>
              <a:t>binita_mehta</a:t>
            </a:r>
            <a:endParaRPr lang="en-US"/>
          </a:p>
          <a:p>
            <a:pPr marL="228600" lvl="1" indent="0">
              <a:buNone/>
            </a:pPr>
            <a:r>
              <a:rPr lang="en-US"/>
              <a:t>    </a:t>
            </a:r>
            <a:r>
              <a:rPr lang="en-US">
                <a:ea typeface="+mn-lt"/>
                <a:cs typeface="+mn-lt"/>
              </a:rPr>
              <a:t>https://</a:t>
            </a:r>
            <a:r>
              <a:rPr lang="en-US" err="1">
                <a:ea typeface="+mn-lt"/>
                <a:cs typeface="+mn-lt"/>
              </a:rPr>
              <a:t>www.linkedin.com</a:t>
            </a:r>
            <a:r>
              <a:rPr lang="en-US">
                <a:ea typeface="+mn-lt"/>
                <a:cs typeface="+mn-lt"/>
              </a:rPr>
              <a:t>/in/</a:t>
            </a:r>
            <a:r>
              <a:rPr lang="en-US" err="1">
                <a:ea typeface="+mn-lt"/>
                <a:cs typeface="+mn-lt"/>
              </a:rPr>
              <a:t>binitamehta</a:t>
            </a:r>
            <a:r>
              <a:rPr lang="en-US">
                <a:ea typeface="+mn-lt"/>
                <a:cs typeface="+mn-lt"/>
              </a:rPr>
              <a:t>/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58150-0935-4F2D-946F-F6BA4DA54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B69E4C-5334-1442-AE5F-182BDBBB88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99" y="5032587"/>
            <a:ext cx="352362" cy="3523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F70DBB-95BB-4346-8BDE-DA4B90635F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30" y="5407711"/>
            <a:ext cx="443196" cy="4431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4EFEC7-E99F-C540-AFEF-8256AE37A7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30" y="2822019"/>
            <a:ext cx="443196" cy="44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345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908140F6-F7BD-974E-8873-EA695CE32F23}"/>
              </a:ext>
            </a:extLst>
          </p:cNvPr>
          <p:cNvSpPr/>
          <p:nvPr/>
        </p:nvSpPr>
        <p:spPr>
          <a:xfrm>
            <a:off x="1665514" y="491620"/>
            <a:ext cx="6427706" cy="3484124"/>
          </a:xfrm>
          <a:custGeom>
            <a:avLst/>
            <a:gdLst>
              <a:gd name="connsiteX0" fmla="*/ 152400 w 6427706"/>
              <a:gd name="connsiteY0" fmla="*/ 1394067 h 3484124"/>
              <a:gd name="connsiteX1" fmla="*/ 152400 w 6427706"/>
              <a:gd name="connsiteY1" fmla="*/ 1394067 h 3484124"/>
              <a:gd name="connsiteX2" fmla="*/ 391886 w 6427706"/>
              <a:gd name="connsiteY2" fmla="*/ 1459381 h 3484124"/>
              <a:gd name="connsiteX3" fmla="*/ 544286 w 6427706"/>
              <a:gd name="connsiteY3" fmla="*/ 1535581 h 3484124"/>
              <a:gd name="connsiteX4" fmla="*/ 696686 w 6427706"/>
              <a:gd name="connsiteY4" fmla="*/ 1611781 h 3484124"/>
              <a:gd name="connsiteX5" fmla="*/ 947057 w 6427706"/>
              <a:gd name="connsiteY5" fmla="*/ 1785952 h 3484124"/>
              <a:gd name="connsiteX6" fmla="*/ 1045029 w 6427706"/>
              <a:gd name="connsiteY6" fmla="*/ 1862152 h 3484124"/>
              <a:gd name="connsiteX7" fmla="*/ 1143000 w 6427706"/>
              <a:gd name="connsiteY7" fmla="*/ 1927467 h 3484124"/>
              <a:gd name="connsiteX8" fmla="*/ 1251857 w 6427706"/>
              <a:gd name="connsiteY8" fmla="*/ 1992781 h 3484124"/>
              <a:gd name="connsiteX9" fmla="*/ 1349829 w 6427706"/>
              <a:gd name="connsiteY9" fmla="*/ 2079867 h 3484124"/>
              <a:gd name="connsiteX10" fmla="*/ 1643743 w 6427706"/>
              <a:gd name="connsiteY10" fmla="*/ 2264924 h 3484124"/>
              <a:gd name="connsiteX11" fmla="*/ 1905000 w 6427706"/>
              <a:gd name="connsiteY11" fmla="*/ 2449981 h 3484124"/>
              <a:gd name="connsiteX12" fmla="*/ 2035629 w 6427706"/>
              <a:gd name="connsiteY12" fmla="*/ 2547952 h 3484124"/>
              <a:gd name="connsiteX13" fmla="*/ 2220686 w 6427706"/>
              <a:gd name="connsiteY13" fmla="*/ 2678581 h 3484124"/>
              <a:gd name="connsiteX14" fmla="*/ 2307772 w 6427706"/>
              <a:gd name="connsiteY14" fmla="*/ 2754781 h 3484124"/>
              <a:gd name="connsiteX15" fmla="*/ 2481943 w 6427706"/>
              <a:gd name="connsiteY15" fmla="*/ 2896295 h 3484124"/>
              <a:gd name="connsiteX16" fmla="*/ 2590800 w 6427706"/>
              <a:gd name="connsiteY16" fmla="*/ 3005152 h 3484124"/>
              <a:gd name="connsiteX17" fmla="*/ 2645229 w 6427706"/>
              <a:gd name="connsiteY17" fmla="*/ 3059581 h 3484124"/>
              <a:gd name="connsiteX18" fmla="*/ 2754086 w 6427706"/>
              <a:gd name="connsiteY18" fmla="*/ 3157552 h 3484124"/>
              <a:gd name="connsiteX19" fmla="*/ 2862943 w 6427706"/>
              <a:gd name="connsiteY19" fmla="*/ 3179324 h 3484124"/>
              <a:gd name="connsiteX20" fmla="*/ 2993572 w 6427706"/>
              <a:gd name="connsiteY20" fmla="*/ 3299067 h 3484124"/>
              <a:gd name="connsiteX21" fmla="*/ 3124200 w 6427706"/>
              <a:gd name="connsiteY21" fmla="*/ 3386152 h 3484124"/>
              <a:gd name="connsiteX22" fmla="*/ 3222172 w 6427706"/>
              <a:gd name="connsiteY22" fmla="*/ 3418809 h 3484124"/>
              <a:gd name="connsiteX23" fmla="*/ 4669972 w 6427706"/>
              <a:gd name="connsiteY23" fmla="*/ 3484124 h 3484124"/>
              <a:gd name="connsiteX24" fmla="*/ 4833257 w 6427706"/>
              <a:gd name="connsiteY24" fmla="*/ 3462352 h 3484124"/>
              <a:gd name="connsiteX25" fmla="*/ 5388429 w 6427706"/>
              <a:gd name="connsiteY25" fmla="*/ 3429695 h 3484124"/>
              <a:gd name="connsiteX26" fmla="*/ 5486400 w 6427706"/>
              <a:gd name="connsiteY26" fmla="*/ 3407924 h 3484124"/>
              <a:gd name="connsiteX27" fmla="*/ 5584372 w 6427706"/>
              <a:gd name="connsiteY27" fmla="*/ 3397038 h 3484124"/>
              <a:gd name="connsiteX28" fmla="*/ 6096000 w 6427706"/>
              <a:gd name="connsiteY28" fmla="*/ 3157552 h 3484124"/>
              <a:gd name="connsiteX29" fmla="*/ 6411686 w 6427706"/>
              <a:gd name="connsiteY29" fmla="*/ 2537067 h 3484124"/>
              <a:gd name="connsiteX30" fmla="*/ 6422572 w 6427706"/>
              <a:gd name="connsiteY30" fmla="*/ 2166952 h 3484124"/>
              <a:gd name="connsiteX31" fmla="*/ 5845629 w 6427706"/>
              <a:gd name="connsiteY31" fmla="*/ 55124 h 3484124"/>
              <a:gd name="connsiteX32" fmla="*/ 5050972 w 6427706"/>
              <a:gd name="connsiteY32" fmla="*/ 33352 h 3484124"/>
              <a:gd name="connsiteX33" fmla="*/ 4604657 w 6427706"/>
              <a:gd name="connsiteY33" fmla="*/ 163981 h 3484124"/>
              <a:gd name="connsiteX34" fmla="*/ 4484915 w 6427706"/>
              <a:gd name="connsiteY34" fmla="*/ 251067 h 3484124"/>
              <a:gd name="connsiteX35" fmla="*/ 4408715 w 6427706"/>
              <a:gd name="connsiteY35" fmla="*/ 403467 h 3484124"/>
              <a:gd name="connsiteX36" fmla="*/ 4386943 w 6427706"/>
              <a:gd name="connsiteY36" fmla="*/ 457895 h 3484124"/>
              <a:gd name="connsiteX37" fmla="*/ 4180115 w 6427706"/>
              <a:gd name="connsiteY37" fmla="*/ 468781 h 3484124"/>
              <a:gd name="connsiteX38" fmla="*/ 3352800 w 6427706"/>
              <a:gd name="connsiteY38" fmla="*/ 447009 h 3484124"/>
              <a:gd name="connsiteX39" fmla="*/ 2960915 w 6427706"/>
              <a:gd name="connsiteY39" fmla="*/ 414352 h 3484124"/>
              <a:gd name="connsiteX40" fmla="*/ 1665515 w 6427706"/>
              <a:gd name="connsiteY40" fmla="*/ 425238 h 3484124"/>
              <a:gd name="connsiteX41" fmla="*/ 1600200 w 6427706"/>
              <a:gd name="connsiteY41" fmla="*/ 457895 h 3484124"/>
              <a:gd name="connsiteX42" fmla="*/ 1589315 w 6427706"/>
              <a:gd name="connsiteY42" fmla="*/ 490552 h 3484124"/>
              <a:gd name="connsiteX43" fmla="*/ 1578429 w 6427706"/>
              <a:gd name="connsiteY43" fmla="*/ 642952 h 3484124"/>
              <a:gd name="connsiteX44" fmla="*/ 1534886 w 6427706"/>
              <a:gd name="connsiteY44" fmla="*/ 653838 h 3484124"/>
              <a:gd name="connsiteX45" fmla="*/ 1436915 w 6427706"/>
              <a:gd name="connsiteY45" fmla="*/ 675609 h 3484124"/>
              <a:gd name="connsiteX46" fmla="*/ 1099457 w 6427706"/>
              <a:gd name="connsiteY46" fmla="*/ 653838 h 3484124"/>
              <a:gd name="connsiteX47" fmla="*/ 968829 w 6427706"/>
              <a:gd name="connsiteY47" fmla="*/ 632067 h 3484124"/>
              <a:gd name="connsiteX48" fmla="*/ 849086 w 6427706"/>
              <a:gd name="connsiteY48" fmla="*/ 599409 h 3484124"/>
              <a:gd name="connsiteX49" fmla="*/ 783772 w 6427706"/>
              <a:gd name="connsiteY49" fmla="*/ 577638 h 3484124"/>
              <a:gd name="connsiteX50" fmla="*/ 598715 w 6427706"/>
              <a:gd name="connsiteY50" fmla="*/ 555867 h 3484124"/>
              <a:gd name="connsiteX51" fmla="*/ 348343 w 6427706"/>
              <a:gd name="connsiteY51" fmla="*/ 544981 h 3484124"/>
              <a:gd name="connsiteX52" fmla="*/ 54429 w 6427706"/>
              <a:gd name="connsiteY52" fmla="*/ 555867 h 3484124"/>
              <a:gd name="connsiteX53" fmla="*/ 32657 w 6427706"/>
              <a:gd name="connsiteY53" fmla="*/ 577638 h 3484124"/>
              <a:gd name="connsiteX54" fmla="*/ 21772 w 6427706"/>
              <a:gd name="connsiteY54" fmla="*/ 610295 h 3484124"/>
              <a:gd name="connsiteX55" fmla="*/ 10886 w 6427706"/>
              <a:gd name="connsiteY55" fmla="*/ 708267 h 3484124"/>
              <a:gd name="connsiteX56" fmla="*/ 0 w 6427706"/>
              <a:gd name="connsiteY56" fmla="*/ 751809 h 3484124"/>
              <a:gd name="connsiteX57" fmla="*/ 10886 w 6427706"/>
              <a:gd name="connsiteY57" fmla="*/ 915095 h 3484124"/>
              <a:gd name="connsiteX58" fmla="*/ 21772 w 6427706"/>
              <a:gd name="connsiteY58" fmla="*/ 958638 h 3484124"/>
              <a:gd name="connsiteX59" fmla="*/ 65315 w 6427706"/>
              <a:gd name="connsiteY59" fmla="*/ 1013067 h 3484124"/>
              <a:gd name="connsiteX60" fmla="*/ 108857 w 6427706"/>
              <a:gd name="connsiteY60" fmla="*/ 1078381 h 3484124"/>
              <a:gd name="connsiteX61" fmla="*/ 130629 w 6427706"/>
              <a:gd name="connsiteY61" fmla="*/ 1111038 h 3484124"/>
              <a:gd name="connsiteX62" fmla="*/ 174172 w 6427706"/>
              <a:gd name="connsiteY62" fmla="*/ 1176352 h 3484124"/>
              <a:gd name="connsiteX63" fmla="*/ 185057 w 6427706"/>
              <a:gd name="connsiteY63" fmla="*/ 1209009 h 3484124"/>
              <a:gd name="connsiteX64" fmla="*/ 141515 w 6427706"/>
              <a:gd name="connsiteY64" fmla="*/ 1306981 h 3484124"/>
              <a:gd name="connsiteX65" fmla="*/ 152400 w 6427706"/>
              <a:gd name="connsiteY65" fmla="*/ 1394067 h 3484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6427706" h="3484124">
                <a:moveTo>
                  <a:pt x="152400" y="1394067"/>
                </a:moveTo>
                <a:lnTo>
                  <a:pt x="152400" y="1394067"/>
                </a:lnTo>
                <a:cubicBezTo>
                  <a:pt x="163143" y="1396753"/>
                  <a:pt x="341009" y="1436486"/>
                  <a:pt x="391886" y="1459381"/>
                </a:cubicBezTo>
                <a:cubicBezTo>
                  <a:pt x="443680" y="1482688"/>
                  <a:pt x="493486" y="1510181"/>
                  <a:pt x="544286" y="1535581"/>
                </a:cubicBezTo>
                <a:cubicBezTo>
                  <a:pt x="595086" y="1560981"/>
                  <a:pt x="651668" y="1577152"/>
                  <a:pt x="696686" y="1611781"/>
                </a:cubicBezTo>
                <a:cubicBezTo>
                  <a:pt x="1094454" y="1917757"/>
                  <a:pt x="628810" y="1568205"/>
                  <a:pt x="947057" y="1785952"/>
                </a:cubicBezTo>
                <a:cubicBezTo>
                  <a:pt x="981202" y="1809314"/>
                  <a:pt x="1011489" y="1837929"/>
                  <a:pt x="1045029" y="1862152"/>
                </a:cubicBezTo>
                <a:cubicBezTo>
                  <a:pt x="1076847" y="1885132"/>
                  <a:pt x="1109815" y="1906508"/>
                  <a:pt x="1143000" y="1927467"/>
                </a:cubicBezTo>
                <a:cubicBezTo>
                  <a:pt x="1178778" y="1950064"/>
                  <a:pt x="1217790" y="1967679"/>
                  <a:pt x="1251857" y="1992781"/>
                </a:cubicBezTo>
                <a:cubicBezTo>
                  <a:pt x="1287033" y="2018700"/>
                  <a:pt x="1313940" y="2054944"/>
                  <a:pt x="1349829" y="2079867"/>
                </a:cubicBezTo>
                <a:cubicBezTo>
                  <a:pt x="1444922" y="2145904"/>
                  <a:pt x="1551124" y="2195460"/>
                  <a:pt x="1643743" y="2264924"/>
                </a:cubicBezTo>
                <a:cubicBezTo>
                  <a:pt x="1999202" y="2531517"/>
                  <a:pt x="1553168" y="2200767"/>
                  <a:pt x="1905000" y="2449981"/>
                </a:cubicBezTo>
                <a:cubicBezTo>
                  <a:pt x="1949415" y="2481442"/>
                  <a:pt x="1991163" y="2516564"/>
                  <a:pt x="2035629" y="2547952"/>
                </a:cubicBezTo>
                <a:cubicBezTo>
                  <a:pt x="2219988" y="2678087"/>
                  <a:pt x="1858948" y="2389190"/>
                  <a:pt x="2220686" y="2678581"/>
                </a:cubicBezTo>
                <a:cubicBezTo>
                  <a:pt x="2250806" y="2702677"/>
                  <a:pt x="2277997" y="2730260"/>
                  <a:pt x="2307772" y="2754781"/>
                </a:cubicBezTo>
                <a:cubicBezTo>
                  <a:pt x="2385453" y="2818754"/>
                  <a:pt x="2412090" y="2830551"/>
                  <a:pt x="2481943" y="2896295"/>
                </a:cubicBezTo>
                <a:cubicBezTo>
                  <a:pt x="2519311" y="2931465"/>
                  <a:pt x="2554514" y="2968866"/>
                  <a:pt x="2590800" y="3005152"/>
                </a:cubicBezTo>
                <a:lnTo>
                  <a:pt x="2645229" y="3059581"/>
                </a:lnTo>
                <a:cubicBezTo>
                  <a:pt x="2661266" y="3075618"/>
                  <a:pt x="2729264" y="3147623"/>
                  <a:pt x="2754086" y="3157552"/>
                </a:cubicBezTo>
                <a:cubicBezTo>
                  <a:pt x="2788444" y="3171295"/>
                  <a:pt x="2826657" y="3172067"/>
                  <a:pt x="2862943" y="3179324"/>
                </a:cubicBezTo>
                <a:cubicBezTo>
                  <a:pt x="2921137" y="3256916"/>
                  <a:pt x="2879652" y="3209559"/>
                  <a:pt x="2993572" y="3299067"/>
                </a:cubicBezTo>
                <a:cubicBezTo>
                  <a:pt x="3044575" y="3339140"/>
                  <a:pt x="3060904" y="3358460"/>
                  <a:pt x="3124200" y="3386152"/>
                </a:cubicBezTo>
                <a:cubicBezTo>
                  <a:pt x="3155738" y="3399950"/>
                  <a:pt x="3187817" y="3416632"/>
                  <a:pt x="3222172" y="3418809"/>
                </a:cubicBezTo>
                <a:cubicBezTo>
                  <a:pt x="3704295" y="3449366"/>
                  <a:pt x="4187372" y="3462352"/>
                  <a:pt x="4669972" y="3484124"/>
                </a:cubicBezTo>
                <a:cubicBezTo>
                  <a:pt x="4724400" y="3476867"/>
                  <a:pt x="4778504" y="3466500"/>
                  <a:pt x="4833257" y="3462352"/>
                </a:cubicBezTo>
                <a:cubicBezTo>
                  <a:pt x="5018105" y="3448348"/>
                  <a:pt x="5388429" y="3429695"/>
                  <a:pt x="5388429" y="3429695"/>
                </a:cubicBezTo>
                <a:cubicBezTo>
                  <a:pt x="5421086" y="3422438"/>
                  <a:pt x="5453402" y="3413424"/>
                  <a:pt x="5486400" y="3407924"/>
                </a:cubicBezTo>
                <a:cubicBezTo>
                  <a:pt x="5518811" y="3402522"/>
                  <a:pt x="5553977" y="3409522"/>
                  <a:pt x="5584372" y="3397038"/>
                </a:cubicBezTo>
                <a:cubicBezTo>
                  <a:pt x="5758554" y="3325499"/>
                  <a:pt x="5925457" y="3237381"/>
                  <a:pt x="6096000" y="3157552"/>
                </a:cubicBezTo>
                <a:cubicBezTo>
                  <a:pt x="6297536" y="2956018"/>
                  <a:pt x="6298193" y="2980229"/>
                  <a:pt x="6411686" y="2537067"/>
                </a:cubicBezTo>
                <a:cubicBezTo>
                  <a:pt x="6442307" y="2417501"/>
                  <a:pt x="6418943" y="2290324"/>
                  <a:pt x="6422572" y="2166952"/>
                </a:cubicBezTo>
                <a:cubicBezTo>
                  <a:pt x="6399041" y="1967629"/>
                  <a:pt x="6465172" y="350686"/>
                  <a:pt x="5845629" y="55124"/>
                </a:cubicBezTo>
                <a:cubicBezTo>
                  <a:pt x="5606466" y="-58972"/>
                  <a:pt x="5315858" y="40609"/>
                  <a:pt x="5050972" y="33352"/>
                </a:cubicBezTo>
                <a:cubicBezTo>
                  <a:pt x="4997258" y="47676"/>
                  <a:pt x="4711945" y="113492"/>
                  <a:pt x="4604657" y="163981"/>
                </a:cubicBezTo>
                <a:cubicBezTo>
                  <a:pt x="4570395" y="180104"/>
                  <a:pt x="4515037" y="226969"/>
                  <a:pt x="4484915" y="251067"/>
                </a:cubicBezTo>
                <a:cubicBezTo>
                  <a:pt x="4459515" y="301867"/>
                  <a:pt x="4429809" y="350733"/>
                  <a:pt x="4408715" y="403467"/>
                </a:cubicBezTo>
                <a:cubicBezTo>
                  <a:pt x="4401458" y="421610"/>
                  <a:pt x="4405732" y="452527"/>
                  <a:pt x="4386943" y="457895"/>
                </a:cubicBezTo>
                <a:cubicBezTo>
                  <a:pt x="4320561" y="476861"/>
                  <a:pt x="4249058" y="465152"/>
                  <a:pt x="4180115" y="468781"/>
                </a:cubicBezTo>
                <a:lnTo>
                  <a:pt x="3352800" y="447009"/>
                </a:lnTo>
                <a:cubicBezTo>
                  <a:pt x="3185382" y="440507"/>
                  <a:pt x="3103256" y="430168"/>
                  <a:pt x="2960915" y="414352"/>
                </a:cubicBezTo>
                <a:lnTo>
                  <a:pt x="1665515" y="425238"/>
                </a:lnTo>
                <a:cubicBezTo>
                  <a:pt x="1624728" y="425901"/>
                  <a:pt x="1623831" y="434266"/>
                  <a:pt x="1600200" y="457895"/>
                </a:cubicBezTo>
                <a:cubicBezTo>
                  <a:pt x="1596572" y="468781"/>
                  <a:pt x="1590656" y="479156"/>
                  <a:pt x="1589315" y="490552"/>
                </a:cubicBezTo>
                <a:cubicBezTo>
                  <a:pt x="1583364" y="541133"/>
                  <a:pt x="1594534" y="594636"/>
                  <a:pt x="1578429" y="642952"/>
                </a:cubicBezTo>
                <a:cubicBezTo>
                  <a:pt x="1573698" y="657145"/>
                  <a:pt x="1549271" y="649728"/>
                  <a:pt x="1534886" y="653838"/>
                </a:cubicBezTo>
                <a:cubicBezTo>
                  <a:pt x="1459854" y="675276"/>
                  <a:pt x="1554781" y="655966"/>
                  <a:pt x="1436915" y="675609"/>
                </a:cubicBezTo>
                <a:cubicBezTo>
                  <a:pt x="1324429" y="668352"/>
                  <a:pt x="1211692" y="664278"/>
                  <a:pt x="1099457" y="653838"/>
                </a:cubicBezTo>
                <a:cubicBezTo>
                  <a:pt x="1055503" y="649749"/>
                  <a:pt x="968829" y="632067"/>
                  <a:pt x="968829" y="632067"/>
                </a:cubicBezTo>
                <a:cubicBezTo>
                  <a:pt x="852307" y="585457"/>
                  <a:pt x="980663" y="632303"/>
                  <a:pt x="849086" y="599409"/>
                </a:cubicBezTo>
                <a:cubicBezTo>
                  <a:pt x="826822" y="593843"/>
                  <a:pt x="806036" y="583204"/>
                  <a:pt x="783772" y="577638"/>
                </a:cubicBezTo>
                <a:cubicBezTo>
                  <a:pt x="737722" y="566126"/>
                  <a:pt x="633672" y="557923"/>
                  <a:pt x="598715" y="555867"/>
                </a:cubicBezTo>
                <a:cubicBezTo>
                  <a:pt x="515323" y="550962"/>
                  <a:pt x="431800" y="548610"/>
                  <a:pt x="348343" y="544981"/>
                </a:cubicBezTo>
                <a:cubicBezTo>
                  <a:pt x="250372" y="548610"/>
                  <a:pt x="151947" y="545779"/>
                  <a:pt x="54429" y="555867"/>
                </a:cubicBezTo>
                <a:cubicBezTo>
                  <a:pt x="44220" y="556923"/>
                  <a:pt x="37937" y="568837"/>
                  <a:pt x="32657" y="577638"/>
                </a:cubicBezTo>
                <a:cubicBezTo>
                  <a:pt x="26753" y="587477"/>
                  <a:pt x="25400" y="599409"/>
                  <a:pt x="21772" y="610295"/>
                </a:cubicBezTo>
                <a:cubicBezTo>
                  <a:pt x="18143" y="642952"/>
                  <a:pt x="15882" y="675791"/>
                  <a:pt x="10886" y="708267"/>
                </a:cubicBezTo>
                <a:cubicBezTo>
                  <a:pt x="8611" y="723054"/>
                  <a:pt x="0" y="736848"/>
                  <a:pt x="0" y="751809"/>
                </a:cubicBezTo>
                <a:cubicBezTo>
                  <a:pt x="0" y="806358"/>
                  <a:pt x="5175" y="860845"/>
                  <a:pt x="10886" y="915095"/>
                </a:cubicBezTo>
                <a:cubicBezTo>
                  <a:pt x="12452" y="929974"/>
                  <a:pt x="15879" y="944887"/>
                  <a:pt x="21772" y="958638"/>
                </a:cubicBezTo>
                <a:cubicBezTo>
                  <a:pt x="39532" y="1000078"/>
                  <a:pt x="41905" y="981853"/>
                  <a:pt x="65315" y="1013067"/>
                </a:cubicBezTo>
                <a:cubicBezTo>
                  <a:pt x="81014" y="1034000"/>
                  <a:pt x="94343" y="1056610"/>
                  <a:pt x="108857" y="1078381"/>
                </a:cubicBezTo>
                <a:cubicBezTo>
                  <a:pt x="116114" y="1089267"/>
                  <a:pt x="124778" y="1099336"/>
                  <a:pt x="130629" y="1111038"/>
                </a:cubicBezTo>
                <a:cubicBezTo>
                  <a:pt x="156990" y="1163761"/>
                  <a:pt x="140925" y="1143107"/>
                  <a:pt x="174172" y="1176352"/>
                </a:cubicBezTo>
                <a:cubicBezTo>
                  <a:pt x="177800" y="1187238"/>
                  <a:pt x="186324" y="1197605"/>
                  <a:pt x="185057" y="1209009"/>
                </a:cubicBezTo>
                <a:cubicBezTo>
                  <a:pt x="179875" y="1255646"/>
                  <a:pt x="164200" y="1272952"/>
                  <a:pt x="141515" y="1306981"/>
                </a:cubicBezTo>
                <a:cubicBezTo>
                  <a:pt x="153406" y="1366441"/>
                  <a:pt x="150586" y="1379553"/>
                  <a:pt x="152400" y="1394067"/>
                </a:cubicBez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noFill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DF7B79F-0FF4-CD43-95ED-7CE69C290096}"/>
              </a:ext>
            </a:extLst>
          </p:cNvPr>
          <p:cNvSpPr/>
          <p:nvPr/>
        </p:nvSpPr>
        <p:spPr>
          <a:xfrm>
            <a:off x="1452786" y="1389645"/>
            <a:ext cx="7887767" cy="5144007"/>
          </a:xfrm>
          <a:prstGeom prst="ellipse">
            <a:avLst/>
          </a:prstGeom>
          <a:ln w="254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FA7DB-B6B6-BC40-84EF-8671257A50E5}"/>
              </a:ext>
            </a:extLst>
          </p:cNvPr>
          <p:cNvSpPr txBox="1"/>
          <p:nvPr/>
        </p:nvSpPr>
        <p:spPr>
          <a:xfrm>
            <a:off x="3799272" y="983847"/>
            <a:ext cx="3194794" cy="2649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2400" b="1">
                <a:solidFill>
                  <a:schemeClr val="tx2"/>
                </a:solidFill>
                <a:latin typeface="Unify Sans SemiBold" panose="020B0603020203020204" pitchFamily="34" charset="0"/>
              </a:rPr>
              <a:t>Authoring domain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C82050B-F479-4842-92E2-F9426CAADBFD}"/>
              </a:ext>
            </a:extLst>
          </p:cNvPr>
          <p:cNvSpPr/>
          <p:nvPr/>
        </p:nvSpPr>
        <p:spPr>
          <a:xfrm>
            <a:off x="2113808" y="3092749"/>
            <a:ext cx="2406917" cy="1107324"/>
          </a:xfrm>
          <a:prstGeom prst="ellipse">
            <a:avLst/>
          </a:prstGeom>
          <a:ln w="25400">
            <a:solidFill>
              <a:srgbClr val="40404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Story subdomain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5315C99-A276-C64B-9FE9-34BC69E424E8}"/>
              </a:ext>
            </a:extLst>
          </p:cNvPr>
          <p:cNvSpPr/>
          <p:nvPr/>
        </p:nvSpPr>
        <p:spPr>
          <a:xfrm>
            <a:off x="5396669" y="2191551"/>
            <a:ext cx="2274608" cy="1107324"/>
          </a:xfrm>
          <a:prstGeom prst="ellipse">
            <a:avLst/>
          </a:prstGeom>
          <a:ln w="25400">
            <a:solidFill>
              <a:srgbClr val="40404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Image gallery subdomain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26128E-FFAA-284C-B4E5-F64F6E8FE2BC}"/>
              </a:ext>
            </a:extLst>
          </p:cNvPr>
          <p:cNvSpPr/>
          <p:nvPr/>
        </p:nvSpPr>
        <p:spPr>
          <a:xfrm>
            <a:off x="5480703" y="4250704"/>
            <a:ext cx="2285759" cy="1075243"/>
          </a:xfrm>
          <a:prstGeom prst="ellipse">
            <a:avLst/>
          </a:prstGeom>
          <a:ln w="25400">
            <a:solidFill>
              <a:srgbClr val="40404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Video subdomain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7D3A1AD-8DC5-3B47-9CEF-1AAD1129C848}"/>
              </a:ext>
            </a:extLst>
          </p:cNvPr>
          <p:cNvSpPr/>
          <p:nvPr/>
        </p:nvSpPr>
        <p:spPr>
          <a:xfrm>
            <a:off x="8574956" y="2893563"/>
            <a:ext cx="2956845" cy="1698308"/>
          </a:xfrm>
          <a:prstGeom prst="ellips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Taxonomy system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C8935B-859E-ED40-AEDA-E62275FAF0C7}"/>
              </a:ext>
            </a:extLst>
          </p:cNvPr>
          <p:cNvSpPr txBox="1"/>
          <p:nvPr/>
        </p:nvSpPr>
        <p:spPr>
          <a:xfrm>
            <a:off x="8860114" y="2587597"/>
            <a:ext cx="2386528" cy="2649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b="1">
                <a:solidFill>
                  <a:schemeClr val="tx2"/>
                </a:solidFill>
                <a:latin typeface="Unify Sans SemiBold" panose="020B0603020203020204" pitchFamily="34" charset="0"/>
              </a:rPr>
              <a:t>External domain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731B43B-B7FC-8B47-B58E-AA9591A86797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4547039" y="3611900"/>
            <a:ext cx="4027917" cy="13081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5B79E49-C14D-4D4D-8EF2-100559540DAC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3317267" y="2713697"/>
            <a:ext cx="2079402" cy="379052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9057F3D-5468-4E4E-AACF-AEF5F1905535}"/>
              </a:ext>
            </a:extLst>
          </p:cNvPr>
          <p:cNvCxnSpPr>
            <a:cxnSpLocks/>
            <a:stCxn id="10" idx="4"/>
          </p:cNvCxnSpPr>
          <p:nvPr/>
        </p:nvCxnSpPr>
        <p:spPr>
          <a:xfrm>
            <a:off x="3317267" y="4200073"/>
            <a:ext cx="2163436" cy="64503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74D7B7-6753-344C-A550-4C28DF6B277F}"/>
              </a:ext>
            </a:extLst>
          </p:cNvPr>
          <p:cNvCxnSpPr/>
          <p:nvPr/>
        </p:nvCxnSpPr>
        <p:spPr>
          <a:xfrm flipH="1">
            <a:off x="7600950" y="1257185"/>
            <a:ext cx="1114425" cy="52607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B207619-B1A8-3740-98F8-5A41EB02D61C}"/>
              </a:ext>
            </a:extLst>
          </p:cNvPr>
          <p:cNvCxnSpPr>
            <a:cxnSpLocks/>
          </p:cNvCxnSpPr>
          <p:nvPr/>
        </p:nvCxnSpPr>
        <p:spPr>
          <a:xfrm flipV="1">
            <a:off x="9986832" y="4577942"/>
            <a:ext cx="452941" cy="101502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A4E751B-C161-4546-9D79-A7B304E95209}"/>
              </a:ext>
            </a:extLst>
          </p:cNvPr>
          <p:cNvSpPr txBox="1"/>
          <p:nvPr/>
        </p:nvSpPr>
        <p:spPr>
          <a:xfrm>
            <a:off x="8782994" y="1095557"/>
            <a:ext cx="1219959" cy="2735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Bounded context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A2CEEA-AC91-EB4E-96E1-565EAA9B1F11}"/>
              </a:ext>
            </a:extLst>
          </p:cNvPr>
          <p:cNvSpPr txBox="1"/>
          <p:nvPr/>
        </p:nvSpPr>
        <p:spPr>
          <a:xfrm>
            <a:off x="9223797" y="5592966"/>
            <a:ext cx="1219959" cy="2735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Bounded context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99D3A53-2B5B-194C-BE0B-25C4363469BD}"/>
              </a:ext>
            </a:extLst>
          </p:cNvPr>
          <p:cNvSpPr txBox="1">
            <a:spLocks/>
          </p:cNvSpPr>
          <p:nvPr/>
        </p:nvSpPr>
        <p:spPr>
          <a:xfrm>
            <a:off x="365760" y="160458"/>
            <a:ext cx="11483340" cy="5411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/>
              <a:t>Domain Driven Design - Context Map</a:t>
            </a:r>
            <a:endParaRPr lang="en-US" sz="3200" b="0"/>
          </a:p>
        </p:txBody>
      </p:sp>
    </p:spTree>
    <p:extLst>
      <p:ext uri="{BB962C8B-B14F-4D97-AF65-F5344CB8AC3E}">
        <p14:creationId xmlns:p14="http://schemas.microsoft.com/office/powerpoint/2010/main" val="3529610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0" grpId="0" animBg="1"/>
      <p:bldP spid="11" grpId="0" animBg="1"/>
      <p:bldP spid="12" grpId="0" animBg="1"/>
      <p:bldP spid="13" grpId="0" animBg="1"/>
      <p:bldP spid="15" grpId="0"/>
      <p:bldP spid="17" grpId="0"/>
      <p:bldP spid="2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B7173-EDB8-5C47-97CC-16C36C39B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Domain Driven Design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48E08-D0CF-4741-B97C-6CBC779E9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Ubiquitous language</a:t>
            </a:r>
          </a:p>
          <a:p>
            <a:r>
              <a:rPr lang="en-US"/>
              <a:t>Domain entity = Aggregate Root</a:t>
            </a:r>
          </a:p>
          <a:p>
            <a:r>
              <a:rPr lang="en-US"/>
              <a:t>Domain model</a:t>
            </a:r>
          </a:p>
          <a:p>
            <a:r>
              <a:rPr lang="en-US"/>
              <a:t>Behavior drives State</a:t>
            </a:r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383D6-8917-B245-B2A4-7BD064114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EA934EE-2507-6041-9C77-500D0C1CC6AB}"/>
              </a:ext>
            </a:extLst>
          </p:cNvPr>
          <p:cNvSpPr/>
          <p:nvPr/>
        </p:nvSpPr>
        <p:spPr>
          <a:xfrm>
            <a:off x="7137559" y="352411"/>
            <a:ext cx="4039340" cy="192157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000"/>
              <a:t>constructor() {</a:t>
            </a:r>
          </a:p>
          <a:p>
            <a:pPr algn="l"/>
            <a:r>
              <a:rPr lang="en-US" sz="1000" err="1"/>
              <a:t>this.domainmodel</a:t>
            </a:r>
            <a:r>
              <a:rPr lang="en-US" sz="1000"/>
              <a:t> = new </a:t>
            </a:r>
            <a:r>
              <a:rPr lang="en-US" sz="1000" err="1"/>
              <a:t>StoryDomainModel</a:t>
            </a:r>
            <a:endParaRPr lang="en-US" sz="1000"/>
          </a:p>
          <a:p>
            <a:pPr algn="l"/>
            <a:r>
              <a:rPr lang="en-US" sz="1000"/>
              <a:t>}</a:t>
            </a:r>
          </a:p>
          <a:p>
            <a:pPr algn="l"/>
            <a:endParaRPr lang="en-US" sz="1000"/>
          </a:p>
          <a:p>
            <a:pPr algn="l"/>
            <a:r>
              <a:rPr lang="en-US" sz="1000"/>
              <a:t>create(id) {}</a:t>
            </a:r>
          </a:p>
          <a:p>
            <a:pPr algn="l"/>
            <a:endParaRPr lang="en-US" sz="1000"/>
          </a:p>
          <a:p>
            <a:pPr algn="l"/>
            <a:r>
              <a:rPr lang="en-US" sz="1000" err="1"/>
              <a:t>setHeadline</a:t>
            </a:r>
            <a:r>
              <a:rPr lang="en-US" sz="1000"/>
              <a:t>(headline) {}</a:t>
            </a:r>
          </a:p>
          <a:p>
            <a:pPr algn="l"/>
            <a:endParaRPr lang="en-US" sz="1000"/>
          </a:p>
          <a:p>
            <a:pPr algn="l"/>
            <a:r>
              <a:rPr lang="en-US" sz="1000" err="1"/>
              <a:t>setBody</a:t>
            </a:r>
            <a:r>
              <a:rPr lang="en-US" sz="1000"/>
              <a:t>(body) {}</a:t>
            </a:r>
          </a:p>
          <a:p>
            <a:pPr algn="l"/>
            <a:endParaRPr lang="en-US" sz="1000"/>
          </a:p>
          <a:p>
            <a:pPr algn="l"/>
            <a:r>
              <a:rPr lang="en-US" sz="1000" err="1"/>
              <a:t>addAssociatedAsset</a:t>
            </a:r>
            <a:r>
              <a:rPr lang="en-US" sz="1000"/>
              <a:t> (asset) {}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ACF9CD6-A230-8A45-BB95-94F1E44F6AEE}"/>
              </a:ext>
            </a:extLst>
          </p:cNvPr>
          <p:cNvSpPr/>
          <p:nvPr/>
        </p:nvSpPr>
        <p:spPr>
          <a:xfrm>
            <a:off x="7001435" y="2732190"/>
            <a:ext cx="4669654" cy="41258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200"/>
          </a:p>
          <a:p>
            <a:pPr algn="l"/>
            <a:r>
              <a:rPr lang="en-US" sz="1000"/>
              <a:t>constructor() {</a:t>
            </a:r>
            <a:br>
              <a:rPr lang="en-US" sz="1000"/>
            </a:br>
            <a:r>
              <a:rPr lang="en-US" sz="1000"/>
              <a:t>   </a:t>
            </a:r>
            <a:r>
              <a:rPr lang="en-US" sz="1000" err="1"/>
              <a:t>this.id</a:t>
            </a:r>
            <a:r>
              <a:rPr lang="en-US" sz="1000"/>
              <a:t> = null;</a:t>
            </a:r>
            <a:br>
              <a:rPr lang="en-US" sz="1000"/>
            </a:br>
            <a:r>
              <a:rPr lang="en-US" sz="1000"/>
              <a:t>   </a:t>
            </a:r>
            <a:r>
              <a:rPr lang="en-US" sz="1000" err="1"/>
              <a:t>this.createdBy</a:t>
            </a:r>
            <a:r>
              <a:rPr lang="en-US" sz="1000"/>
              <a:t> = null;</a:t>
            </a:r>
            <a:br>
              <a:rPr lang="en-US" sz="1000"/>
            </a:br>
            <a:r>
              <a:rPr lang="en-US" sz="1000"/>
              <a:t>   </a:t>
            </a:r>
            <a:r>
              <a:rPr lang="en-US" sz="1000" err="1"/>
              <a:t>this.createdByUser</a:t>
            </a:r>
            <a:r>
              <a:rPr lang="en-US" sz="1000"/>
              <a:t> = null;</a:t>
            </a:r>
            <a:br>
              <a:rPr lang="en-US" sz="1000"/>
            </a:br>
            <a:r>
              <a:rPr lang="en-US" sz="1000"/>
              <a:t>   </a:t>
            </a:r>
            <a:r>
              <a:rPr lang="en-US" sz="1000" err="1"/>
              <a:t>this.headline</a:t>
            </a:r>
            <a:r>
              <a:rPr lang="en-US" sz="1000"/>
              <a:t> = null;</a:t>
            </a:r>
            <a:br>
              <a:rPr lang="en-US" sz="1000"/>
            </a:br>
            <a:r>
              <a:rPr lang="en-US" sz="1000"/>
              <a:t>   </a:t>
            </a:r>
            <a:r>
              <a:rPr lang="en-US" sz="1000" err="1"/>
              <a:t>this.body</a:t>
            </a:r>
            <a:r>
              <a:rPr lang="en-US" sz="1000"/>
              <a:t> = null;</a:t>
            </a:r>
            <a:br>
              <a:rPr lang="en-US" sz="1000"/>
            </a:br>
            <a:r>
              <a:rPr lang="en-US" sz="1000"/>
              <a:t>   </a:t>
            </a:r>
            <a:r>
              <a:rPr lang="en-US" sz="1000" err="1"/>
              <a:t>this.associatdAssets</a:t>
            </a:r>
            <a:r>
              <a:rPr lang="en-US" sz="1000"/>
              <a:t> = [];</a:t>
            </a:r>
            <a:br>
              <a:rPr lang="en-US" sz="1000"/>
            </a:br>
            <a:r>
              <a:rPr lang="en-US" sz="1000"/>
              <a:t>}</a:t>
            </a:r>
            <a:br>
              <a:rPr lang="en-US" sz="1000"/>
            </a:br>
            <a:br>
              <a:rPr lang="en-US" sz="1000"/>
            </a:br>
            <a:r>
              <a:rPr lang="en-US" sz="1000" err="1"/>
              <a:t>events.created</a:t>
            </a:r>
            <a:r>
              <a:rPr lang="en-US" sz="1000"/>
              <a:t>(event) {</a:t>
            </a:r>
          </a:p>
          <a:p>
            <a:pPr algn="l"/>
            <a:r>
              <a:rPr lang="en-US" sz="1000"/>
              <a:t>    </a:t>
            </a:r>
            <a:r>
              <a:rPr lang="en-US" sz="1000" err="1"/>
              <a:t>this.id</a:t>
            </a:r>
            <a:r>
              <a:rPr lang="en-US" sz="1000"/>
              <a:t> = </a:t>
            </a:r>
            <a:r>
              <a:rPr lang="en-US" sz="1000" err="1"/>
              <a:t>event.data.id</a:t>
            </a:r>
            <a:r>
              <a:rPr lang="en-US" sz="1000"/>
              <a:t>;</a:t>
            </a:r>
          </a:p>
          <a:p>
            <a:pPr algn="l"/>
            <a:r>
              <a:rPr lang="en-US" sz="1000"/>
              <a:t>    </a:t>
            </a:r>
            <a:r>
              <a:rPr lang="en-US" sz="1000" err="1"/>
              <a:t>this.createdBy</a:t>
            </a:r>
            <a:r>
              <a:rPr lang="en-US" sz="1000"/>
              <a:t> = </a:t>
            </a:r>
            <a:r>
              <a:rPr lang="en-US" sz="1000" err="1"/>
              <a:t>event.data.createdBy</a:t>
            </a:r>
            <a:r>
              <a:rPr lang="en-US" sz="1000"/>
              <a:t>;</a:t>
            </a:r>
          </a:p>
          <a:p>
            <a:pPr algn="l"/>
            <a:r>
              <a:rPr lang="en-US" sz="1000"/>
              <a:t>    </a:t>
            </a:r>
            <a:r>
              <a:rPr lang="en-US" sz="1000" err="1"/>
              <a:t>this.createdByUser</a:t>
            </a:r>
            <a:r>
              <a:rPr lang="en-US" sz="1000"/>
              <a:t> = </a:t>
            </a:r>
            <a:r>
              <a:rPr lang="en-US" sz="1000" err="1"/>
              <a:t>event.data.createdByUser</a:t>
            </a:r>
            <a:endParaRPr lang="en-US" sz="1000"/>
          </a:p>
          <a:p>
            <a:pPr algn="l"/>
            <a:r>
              <a:rPr lang="en-US" sz="1000"/>
              <a:t>}</a:t>
            </a:r>
          </a:p>
          <a:p>
            <a:pPr algn="l"/>
            <a:endParaRPr lang="en-US" sz="1000"/>
          </a:p>
          <a:p>
            <a:pPr algn="l"/>
            <a:r>
              <a:rPr lang="en-US" sz="1000" err="1"/>
              <a:t>events.headlineSet</a:t>
            </a:r>
            <a:r>
              <a:rPr lang="en-US" sz="1000"/>
              <a:t>(event) {</a:t>
            </a:r>
          </a:p>
          <a:p>
            <a:pPr algn="l"/>
            <a:r>
              <a:rPr lang="en-US" sz="1000"/>
              <a:t>    </a:t>
            </a:r>
            <a:r>
              <a:rPr lang="en-US" sz="1000" err="1"/>
              <a:t>this.headline</a:t>
            </a:r>
            <a:r>
              <a:rPr lang="en-US" sz="1000"/>
              <a:t> = </a:t>
            </a:r>
            <a:r>
              <a:rPr lang="en-US" sz="1000" err="1"/>
              <a:t>event.data.headline</a:t>
            </a:r>
            <a:r>
              <a:rPr lang="en-US" sz="1000"/>
              <a:t>;</a:t>
            </a:r>
          </a:p>
          <a:p>
            <a:pPr algn="l"/>
            <a:r>
              <a:rPr lang="en-US" sz="1000"/>
              <a:t>}</a:t>
            </a:r>
          </a:p>
          <a:p>
            <a:pPr algn="l"/>
            <a:endParaRPr lang="en-US" sz="1000"/>
          </a:p>
          <a:p>
            <a:pPr algn="l"/>
            <a:r>
              <a:rPr lang="en-US" sz="1000" err="1"/>
              <a:t>events.bodySet</a:t>
            </a:r>
            <a:r>
              <a:rPr lang="en-US" sz="1000"/>
              <a:t>(event) {</a:t>
            </a:r>
          </a:p>
          <a:p>
            <a:pPr algn="l"/>
            <a:r>
              <a:rPr lang="en-US" sz="1000"/>
              <a:t>    </a:t>
            </a:r>
            <a:r>
              <a:rPr lang="en-US" sz="1000" err="1"/>
              <a:t>this.body</a:t>
            </a:r>
            <a:r>
              <a:rPr lang="en-US" sz="1000"/>
              <a:t> = </a:t>
            </a:r>
            <a:r>
              <a:rPr lang="en-US" sz="1000" err="1"/>
              <a:t>event.data.body</a:t>
            </a:r>
            <a:r>
              <a:rPr lang="en-US" sz="1000"/>
              <a:t>;</a:t>
            </a:r>
          </a:p>
          <a:p>
            <a:pPr algn="l"/>
            <a:r>
              <a:rPr lang="en-US" sz="1000"/>
              <a:t>}</a:t>
            </a:r>
          </a:p>
          <a:p>
            <a:pPr algn="l"/>
            <a:endParaRPr lang="en-US" sz="1000"/>
          </a:p>
          <a:p>
            <a:pPr algn="l"/>
            <a:r>
              <a:rPr lang="en-US" sz="1000" err="1"/>
              <a:t>events.associatedAssetAdded</a:t>
            </a:r>
            <a:r>
              <a:rPr lang="en-US" sz="1000"/>
              <a:t> (event) {</a:t>
            </a:r>
          </a:p>
          <a:p>
            <a:pPr algn="l"/>
            <a:r>
              <a:rPr lang="en-US" sz="1000"/>
              <a:t>    </a:t>
            </a:r>
            <a:r>
              <a:rPr lang="en-US" sz="1000" err="1"/>
              <a:t>this.associatedAssets.add</a:t>
            </a:r>
            <a:r>
              <a:rPr lang="en-US" sz="1000"/>
              <a:t>(</a:t>
            </a:r>
            <a:r>
              <a:rPr lang="en-US" sz="1000" err="1"/>
              <a:t>event.data.associatedAsset</a:t>
            </a:r>
            <a:r>
              <a:rPr lang="en-US" sz="100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21D773-FA40-784F-9884-C2D5EE04E318}"/>
              </a:ext>
            </a:extLst>
          </p:cNvPr>
          <p:cNvSpPr txBox="1"/>
          <p:nvPr/>
        </p:nvSpPr>
        <p:spPr>
          <a:xfrm>
            <a:off x="8032158" y="118206"/>
            <a:ext cx="2250141" cy="18675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b="1">
                <a:solidFill>
                  <a:schemeClr val="tx2"/>
                </a:solidFill>
              </a:rPr>
              <a:t>Story Aggregate root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F78360-7B08-2441-B8C7-007DBA02B82A}"/>
              </a:ext>
            </a:extLst>
          </p:cNvPr>
          <p:cNvSpPr txBox="1"/>
          <p:nvPr/>
        </p:nvSpPr>
        <p:spPr>
          <a:xfrm>
            <a:off x="8304449" y="2485635"/>
            <a:ext cx="2063625" cy="17554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b="1">
                <a:solidFill>
                  <a:schemeClr val="tx2"/>
                </a:solidFill>
              </a:rPr>
              <a:t>Story domain model</a:t>
            </a:r>
          </a:p>
        </p:txBody>
      </p:sp>
    </p:spTree>
    <p:extLst>
      <p:ext uri="{BB962C8B-B14F-4D97-AF65-F5344CB8AC3E}">
        <p14:creationId xmlns:p14="http://schemas.microsoft.com/office/powerpoint/2010/main" val="22962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9" grpId="0" animBg="1"/>
      <p:bldP spid="9" grpId="1" animBg="1"/>
      <p:bldP spid="9" grpId="2" animBg="1"/>
      <p:bldP spid="9" grpId="3" animBg="1"/>
      <p:bldP spid="10" grpId="0"/>
      <p:bldP spid="10" grpId="1"/>
      <p:bldP spid="10" grpId="2"/>
      <p:bldP spid="11" grpId="0"/>
      <p:bldP spid="11" grpId="1"/>
      <p:bldP spid="11" grpId="2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08662-572E-7E4A-AD4A-C88FF20E1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FBA00-0220-124D-A1A7-6D0CA0F3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Rapid evolution</a:t>
            </a:r>
          </a:p>
          <a:p>
            <a:r>
              <a:rPr lang="en-US"/>
              <a:t>Time travel</a:t>
            </a:r>
          </a:p>
          <a:p>
            <a:r>
              <a:rPr lang="en-US"/>
              <a:t>Scalability</a:t>
            </a:r>
          </a:p>
          <a:p>
            <a:r>
              <a:rPr lang="en-US"/>
              <a:t>Availability</a:t>
            </a:r>
          </a:p>
          <a:p>
            <a:r>
              <a:rPr lang="en-US"/>
              <a:t>Isolated Deployments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F08C9-56E1-0A43-8E8B-BEB4DB97C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9" name="Picture 8" descr="evolution | theDiagonal">
            <a:extLst>
              <a:ext uri="{FF2B5EF4-FFF2-40B4-BE49-F238E27FC236}">
                <a16:creationId xmlns:a16="http://schemas.microsoft.com/office/drawing/2014/main" id="{5A7AF08E-43A6-0244-9B70-FE9ABC7862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658360" y="539850"/>
            <a:ext cx="2387600" cy="1816100"/>
          </a:xfrm>
          <a:prstGeom prst="rect">
            <a:avLst/>
          </a:prstGeom>
        </p:spPr>
      </p:pic>
      <p:pic>
        <p:nvPicPr>
          <p:cNvPr id="12" name="Picture 11" descr="DeLorean time machine - Wikipedia">
            <a:extLst>
              <a:ext uri="{FF2B5EF4-FFF2-40B4-BE49-F238E27FC236}">
                <a16:creationId xmlns:a16="http://schemas.microsoft.com/office/drawing/2014/main" id="{8C7DEA54-1E11-0D48-AFBD-39A38DC530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491458" y="730519"/>
            <a:ext cx="4399247" cy="29328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CD3AF47-AE58-3D45-9161-D05C7DB4FA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960" y="4305531"/>
            <a:ext cx="2186709" cy="21867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BEE36F5-7C41-F14E-8C47-42CBE21C65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579" y="2664541"/>
            <a:ext cx="2489995" cy="24899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543C9D-102D-BF44-82EB-82D292510F7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29875" y="4039805"/>
            <a:ext cx="2015613" cy="176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45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43179-0B3C-4F76-AE64-2E090BD6D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274320"/>
            <a:ext cx="11483340" cy="914400"/>
          </a:xfrm>
        </p:spPr>
        <p:txBody>
          <a:bodyPr/>
          <a:lstStyle/>
          <a:p>
            <a:r>
              <a:rPr lang="en-US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607A9-76EE-43EB-88A2-D5654642B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376039"/>
            <a:ext cx="6641400" cy="4942111"/>
          </a:xfrm>
        </p:spPr>
        <p:txBody>
          <a:bodyPr/>
          <a:lstStyle/>
          <a:p>
            <a:endParaRPr lang="en-US"/>
          </a:p>
          <a:p>
            <a:r>
              <a:rPr lang="en-US"/>
              <a:t>Performance</a:t>
            </a:r>
          </a:p>
          <a:p>
            <a:pPr lvl="1"/>
            <a:r>
              <a:rPr lang="en-US"/>
              <a:t>Snapshots</a:t>
            </a:r>
          </a:p>
          <a:p>
            <a:pPr lvl="1"/>
            <a:r>
              <a:rPr lang="en-US"/>
              <a:t>Projections aka read models</a:t>
            </a:r>
          </a:p>
          <a:p>
            <a:r>
              <a:rPr lang="en-US"/>
              <a:t>Eventual consistency</a:t>
            </a:r>
          </a:p>
          <a:p>
            <a:r>
              <a:rPr lang="en-US"/>
              <a:t>Paradigm shift</a:t>
            </a:r>
          </a:p>
          <a:p>
            <a:r>
              <a:rPr lang="en-US"/>
              <a:t>Debugging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A9FCF-FFAD-4D58-8FAF-0129C0B5F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9819AE-89E6-974B-B7F7-082242F74116}"/>
              </a:ext>
            </a:extLst>
          </p:cNvPr>
          <p:cNvSpPr txBox="1"/>
          <p:nvPr/>
        </p:nvSpPr>
        <p:spPr>
          <a:xfrm>
            <a:off x="8737600" y="184573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0CB323E-ED0B-EF45-BEDF-6B0FD5F76F9B}"/>
              </a:ext>
            </a:extLst>
          </p:cNvPr>
          <p:cNvSpPr txBox="1"/>
          <p:nvPr/>
        </p:nvSpPr>
        <p:spPr>
          <a:xfrm>
            <a:off x="8427788" y="765540"/>
            <a:ext cx="2272638" cy="41725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HHC Theorem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1174EB9-7FD0-2243-85DB-60B276CA1D64}"/>
              </a:ext>
            </a:extLst>
          </p:cNvPr>
          <p:cNvGrpSpPr/>
          <p:nvPr/>
        </p:nvGrpSpPr>
        <p:grpSpPr>
          <a:xfrm>
            <a:off x="6893788" y="1207163"/>
            <a:ext cx="4697271" cy="4825422"/>
            <a:chOff x="7570001" y="1207163"/>
            <a:chExt cx="4021058" cy="412160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55D0889-9092-164B-9D75-5BFA6F6E07A7}"/>
                </a:ext>
              </a:extLst>
            </p:cNvPr>
            <p:cNvGrpSpPr/>
            <p:nvPr/>
          </p:nvGrpSpPr>
          <p:grpSpPr>
            <a:xfrm>
              <a:off x="7570001" y="1207163"/>
              <a:ext cx="4021058" cy="4121607"/>
              <a:chOff x="7500382" y="1029810"/>
              <a:chExt cx="4021058" cy="4121607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5924E5D2-9FD4-9C48-BF80-8A44DAD03953}"/>
                  </a:ext>
                </a:extLst>
              </p:cNvPr>
              <p:cNvGrpSpPr/>
              <p:nvPr/>
            </p:nvGrpSpPr>
            <p:grpSpPr>
              <a:xfrm>
                <a:off x="7500382" y="1029810"/>
                <a:ext cx="4021058" cy="4121607"/>
                <a:chOff x="7500382" y="1029810"/>
                <a:chExt cx="4021058" cy="4121607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A496B6C7-D2FA-544F-A57A-3B7377D6E289}"/>
                    </a:ext>
                  </a:extLst>
                </p:cNvPr>
                <p:cNvGrpSpPr/>
                <p:nvPr/>
              </p:nvGrpSpPr>
              <p:grpSpPr>
                <a:xfrm>
                  <a:off x="7500382" y="1029810"/>
                  <a:ext cx="4021058" cy="4121607"/>
                  <a:chOff x="7500382" y="1029810"/>
                  <a:chExt cx="4021058" cy="4121607"/>
                </a:xfrm>
              </p:grpSpPr>
              <p:grpSp>
                <p:nvGrpSpPr>
                  <p:cNvPr id="13" name="Group 12">
                    <a:extLst>
                      <a:ext uri="{FF2B5EF4-FFF2-40B4-BE49-F238E27FC236}">
                        <a16:creationId xmlns:a16="http://schemas.microsoft.com/office/drawing/2014/main" id="{4ECE8EB7-A991-4E48-AB1F-65588D2B4CB0}"/>
                      </a:ext>
                    </a:extLst>
                  </p:cNvPr>
                  <p:cNvGrpSpPr/>
                  <p:nvPr/>
                </p:nvGrpSpPr>
                <p:grpSpPr>
                  <a:xfrm>
                    <a:off x="7500382" y="1029810"/>
                    <a:ext cx="4021058" cy="4121607"/>
                    <a:chOff x="7651258" y="896645"/>
                    <a:chExt cx="4021058" cy="4121607"/>
                  </a:xfrm>
                </p:grpSpPr>
                <p:sp>
                  <p:nvSpPr>
                    <p:cNvPr id="7" name="Oval 6">
                      <a:extLst>
                        <a:ext uri="{FF2B5EF4-FFF2-40B4-BE49-F238E27FC236}">
                          <a16:creationId xmlns:a16="http://schemas.microsoft.com/office/drawing/2014/main" id="{D65D142D-9889-274C-8EB0-992B4A35D1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3888" y="896645"/>
                      <a:ext cx="2450236" cy="2532355"/>
                    </a:xfrm>
                    <a:prstGeom prst="ellipse">
                      <a:avLst/>
                    </a:prstGeom>
                    <a:noFill/>
                    <a:ln>
                      <a:solidFill>
                        <a:schemeClr val="tx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" name="Oval 7">
                      <a:extLst>
                        <a:ext uri="{FF2B5EF4-FFF2-40B4-BE49-F238E27FC236}">
                          <a16:creationId xmlns:a16="http://schemas.microsoft.com/office/drawing/2014/main" id="{5D32F5EB-54F8-D241-88E6-9B6AC0CC4E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51258" y="2485897"/>
                      <a:ext cx="2450236" cy="2532355"/>
                    </a:xfrm>
                    <a:prstGeom prst="ellipse">
                      <a:avLst/>
                    </a:prstGeom>
                    <a:noFill/>
                    <a:ln>
                      <a:solidFill>
                        <a:schemeClr val="tx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" name="Oval 8">
                      <a:extLst>
                        <a:ext uri="{FF2B5EF4-FFF2-40B4-BE49-F238E27FC236}">
                          <a16:creationId xmlns:a16="http://schemas.microsoft.com/office/drawing/2014/main" id="{78B12E93-02B2-CB43-9ED1-A3A2C8A2CA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22080" y="2485897"/>
                      <a:ext cx="2450236" cy="2532355"/>
                    </a:xfrm>
                    <a:prstGeom prst="ellipse">
                      <a:avLst/>
                    </a:prstGeom>
                    <a:noFill/>
                    <a:ln>
                      <a:solidFill>
                        <a:schemeClr val="tx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433C1F69-F6CD-0549-B9E1-18F6A4F2D276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9321553" y="1935331"/>
                    <a:ext cx="97655" cy="4571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noAutofit/>
                  </a:bodyPr>
                  <a:lstStyle/>
                  <a:p>
                    <a:pPr algn="ctr"/>
                    <a:r>
                      <a:rPr lang="en-US">
                        <a:solidFill>
                          <a:schemeClr val="tx2"/>
                        </a:solidFill>
                      </a:rPr>
                      <a:t>   </a:t>
                    </a:r>
                    <a:r>
                      <a:rPr lang="en-US" sz="1400">
                        <a:solidFill>
                          <a:schemeClr val="tx2"/>
                        </a:solidFill>
                      </a:rPr>
                      <a:t>Happy kids</a:t>
                    </a:r>
                  </a:p>
                </p:txBody>
              </p:sp>
              <p:sp>
                <p:nvSpPr>
                  <p:cNvPr id="11" name="TextBox 10">
                    <a:extLst>
                      <a:ext uri="{FF2B5EF4-FFF2-40B4-BE49-F238E27FC236}">
                        <a16:creationId xmlns:a16="http://schemas.microsoft.com/office/drawing/2014/main" id="{4228A088-7BCC-714F-9ED2-C990BE84B0C2}"/>
                      </a:ext>
                    </a:extLst>
                  </p:cNvPr>
                  <p:cNvSpPr txBox="1"/>
                  <p:nvPr/>
                </p:nvSpPr>
                <p:spPr>
                  <a:xfrm>
                    <a:off x="10511161" y="3764132"/>
                    <a:ext cx="0" cy="0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noAutofit/>
                  </a:bodyPr>
                  <a:lstStyle/>
                  <a:p>
                    <a:pPr algn="ctr"/>
                    <a:r>
                      <a:rPr lang="en-US" sz="1400">
                        <a:solidFill>
                          <a:schemeClr val="tx2"/>
                        </a:solidFill>
                      </a:rPr>
                      <a:t>Clean</a:t>
                    </a:r>
                    <a:br>
                      <a:rPr lang="en-US" sz="1400">
                        <a:solidFill>
                          <a:schemeClr val="tx2"/>
                        </a:solidFill>
                      </a:rPr>
                    </a:br>
                    <a:r>
                      <a:rPr lang="en-US" sz="1400">
                        <a:solidFill>
                          <a:schemeClr val="tx2"/>
                        </a:solidFill>
                      </a:rPr>
                      <a:t>house</a:t>
                    </a:r>
                  </a:p>
                </p:txBody>
              </p:sp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9E7D0140-17CA-184C-AC9B-FB2249E72912}"/>
                      </a:ext>
                    </a:extLst>
                  </p:cNvPr>
                  <p:cNvSpPr txBox="1"/>
                  <p:nvPr/>
                </p:nvSpPr>
                <p:spPr>
                  <a:xfrm>
                    <a:off x="8726750" y="3657600"/>
                    <a:ext cx="0" cy="0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noAutofit/>
                  </a:bodyPr>
                  <a:lstStyle/>
                  <a:p>
                    <a:pPr algn="ctr"/>
                    <a:endParaRPr lang="en-US" sz="1400">
                      <a:solidFill>
                        <a:schemeClr val="tx2"/>
                      </a:solidFill>
                    </a:endParaRPr>
                  </a:p>
                  <a:p>
                    <a:pPr algn="r"/>
                    <a:r>
                      <a:rPr lang="en-US" sz="1400">
                        <a:solidFill>
                          <a:schemeClr val="tx2"/>
                        </a:solidFill>
                      </a:rPr>
                      <a:t>           Happy </a:t>
                    </a:r>
                    <a:br>
                      <a:rPr lang="en-US" sz="1400">
                        <a:solidFill>
                          <a:schemeClr val="tx2"/>
                        </a:solidFill>
                      </a:rPr>
                    </a:br>
                    <a:r>
                      <a:rPr lang="en-US" sz="1400">
                        <a:solidFill>
                          <a:schemeClr val="tx2"/>
                        </a:solidFill>
                      </a:rPr>
                      <a:t>parents</a:t>
                    </a:r>
                  </a:p>
                </p:txBody>
              </p:sp>
            </p:grp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2869AA3A-96EF-884F-A44D-290B7AEE98D9}"/>
                    </a:ext>
                  </a:extLst>
                </p:cNvPr>
                <p:cNvSpPr txBox="1"/>
                <p:nvPr/>
              </p:nvSpPr>
              <p:spPr>
                <a:xfrm>
                  <a:off x="8725500" y="2885243"/>
                  <a:ext cx="497150" cy="266330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r>
                    <a:rPr lang="en-US" sz="1400">
                      <a:solidFill>
                        <a:schemeClr val="tx2"/>
                      </a:solidFill>
                    </a:rPr>
                    <a:t>HH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7261790A-7EA0-A145-8A9F-5EE0D40A1175}"/>
                    </a:ext>
                  </a:extLst>
                </p:cNvPr>
                <p:cNvSpPr txBox="1"/>
                <p:nvPr/>
              </p:nvSpPr>
              <p:spPr>
                <a:xfrm>
                  <a:off x="9370380" y="3891639"/>
                  <a:ext cx="461639" cy="29614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r>
                    <a:rPr lang="en-US" sz="1400">
                      <a:solidFill>
                        <a:schemeClr val="tx2"/>
                      </a:solidFill>
                    </a:rPr>
                    <a:t>HC</a:t>
                  </a:r>
                </a:p>
              </p:txBody>
            </p: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0D80953-4637-FF46-A981-0139004EA25A}"/>
                  </a:ext>
                </a:extLst>
              </p:cNvPr>
              <p:cNvSpPr txBox="1"/>
              <p:nvPr/>
            </p:nvSpPr>
            <p:spPr>
              <a:xfrm>
                <a:off x="9410375" y="3187582"/>
                <a:ext cx="284085" cy="2238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>
                    <a:solidFill>
                      <a:srgbClr val="C00000"/>
                    </a:solidFill>
                  </a:rPr>
                  <a:t>X</a:t>
                </a:r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E1B31C3-1A5C-EE41-A26F-5344596C4607}"/>
                </a:ext>
              </a:extLst>
            </p:cNvPr>
            <p:cNvSpPr txBox="1"/>
            <p:nvPr/>
          </p:nvSpPr>
          <p:spPr>
            <a:xfrm>
              <a:off x="9957183" y="3072463"/>
              <a:ext cx="497150" cy="2663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sz="1400">
                  <a:solidFill>
                    <a:schemeClr val="tx2"/>
                  </a:solidFill>
                </a:rPr>
                <a:t>HC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D82DD8D-54B4-6E42-8169-951F121A32E1}"/>
              </a:ext>
            </a:extLst>
          </p:cNvPr>
          <p:cNvGrpSpPr/>
          <p:nvPr/>
        </p:nvGrpSpPr>
        <p:grpSpPr>
          <a:xfrm>
            <a:off x="7001489" y="805195"/>
            <a:ext cx="4692813" cy="4942111"/>
            <a:chOff x="4263500" y="2796415"/>
            <a:chExt cx="4021058" cy="455025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97AB178-2641-564E-835E-033AB30C8294}"/>
                </a:ext>
              </a:extLst>
            </p:cNvPr>
            <p:cNvGrpSpPr/>
            <p:nvPr/>
          </p:nvGrpSpPr>
          <p:grpSpPr>
            <a:xfrm>
              <a:off x="4263500" y="2796415"/>
              <a:ext cx="4021058" cy="4550250"/>
              <a:chOff x="7500382" y="601167"/>
              <a:chExt cx="4021058" cy="4550250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0DDFBCA-2226-F84C-ACE7-FE17B8922440}"/>
                  </a:ext>
                </a:extLst>
              </p:cNvPr>
              <p:cNvGrpSpPr/>
              <p:nvPr/>
            </p:nvGrpSpPr>
            <p:grpSpPr>
              <a:xfrm>
                <a:off x="7500382" y="1029810"/>
                <a:ext cx="4021058" cy="4121607"/>
                <a:chOff x="7500382" y="1029810"/>
                <a:chExt cx="4021058" cy="4121607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F81B3766-7F51-C140-973C-4648332332FF}"/>
                    </a:ext>
                  </a:extLst>
                </p:cNvPr>
                <p:cNvGrpSpPr/>
                <p:nvPr/>
              </p:nvGrpSpPr>
              <p:grpSpPr>
                <a:xfrm>
                  <a:off x="7500382" y="1029810"/>
                  <a:ext cx="4021058" cy="4121607"/>
                  <a:chOff x="7500382" y="1029810"/>
                  <a:chExt cx="4021058" cy="4121607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ED9DE96F-1CEA-4944-9E4E-6E40CCA7289E}"/>
                      </a:ext>
                    </a:extLst>
                  </p:cNvPr>
                  <p:cNvGrpSpPr/>
                  <p:nvPr/>
                </p:nvGrpSpPr>
                <p:grpSpPr>
                  <a:xfrm>
                    <a:off x="7500382" y="1029810"/>
                    <a:ext cx="4021058" cy="4121607"/>
                    <a:chOff x="7651258" y="896645"/>
                    <a:chExt cx="4021058" cy="4121607"/>
                  </a:xfrm>
                </p:grpSpPr>
                <p:sp>
                  <p:nvSpPr>
                    <p:cNvPr id="33" name="Oval 32">
                      <a:extLst>
                        <a:ext uri="{FF2B5EF4-FFF2-40B4-BE49-F238E27FC236}">
                          <a16:creationId xmlns:a16="http://schemas.microsoft.com/office/drawing/2014/main" id="{16132651-BB2A-C74D-8CBD-3342418597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3888" y="896645"/>
                      <a:ext cx="2450236" cy="2532355"/>
                    </a:xfrm>
                    <a:prstGeom prst="ellipse">
                      <a:avLst/>
                    </a:prstGeom>
                    <a:noFill/>
                    <a:ln>
                      <a:solidFill>
                        <a:schemeClr val="tx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4" name="Oval 33">
                      <a:extLst>
                        <a:ext uri="{FF2B5EF4-FFF2-40B4-BE49-F238E27FC236}">
                          <a16:creationId xmlns:a16="http://schemas.microsoft.com/office/drawing/2014/main" id="{2EFBB8FC-96E3-374C-B8C1-1968FD6A4C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51258" y="2485897"/>
                      <a:ext cx="2450236" cy="2532355"/>
                    </a:xfrm>
                    <a:prstGeom prst="ellipse">
                      <a:avLst/>
                    </a:prstGeom>
                    <a:noFill/>
                    <a:ln>
                      <a:solidFill>
                        <a:schemeClr val="tx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" name="Oval 34">
                      <a:extLst>
                        <a:ext uri="{FF2B5EF4-FFF2-40B4-BE49-F238E27FC236}">
                          <a16:creationId xmlns:a16="http://schemas.microsoft.com/office/drawing/2014/main" id="{8B48AE08-8AD0-694A-9910-1DEC1025F3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22080" y="2485897"/>
                      <a:ext cx="2450236" cy="2532355"/>
                    </a:xfrm>
                    <a:prstGeom prst="ellipse">
                      <a:avLst/>
                    </a:prstGeom>
                    <a:noFill/>
                    <a:ln>
                      <a:solidFill>
                        <a:schemeClr val="tx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765288CF-1B9F-1D41-9827-9DB0D6BCDCEE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9321553" y="1935331"/>
                    <a:ext cx="97655" cy="4571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noAutofit/>
                  </a:bodyPr>
                  <a:lstStyle/>
                  <a:p>
                    <a:pPr algn="ctr"/>
                    <a:r>
                      <a:rPr lang="en-US">
                        <a:solidFill>
                          <a:schemeClr val="tx2"/>
                        </a:solidFill>
                      </a:rPr>
                      <a:t>   </a:t>
                    </a:r>
                    <a:r>
                      <a:rPr lang="en-US" sz="1400">
                        <a:solidFill>
                          <a:schemeClr val="tx2"/>
                        </a:solidFill>
                      </a:rPr>
                      <a:t>Consistency</a:t>
                    </a:r>
                  </a:p>
                </p:txBody>
              </p: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F1C1D292-EBF2-F34F-855E-0AB58DB75302}"/>
                      </a:ext>
                    </a:extLst>
                  </p:cNvPr>
                  <p:cNvSpPr txBox="1"/>
                  <p:nvPr/>
                </p:nvSpPr>
                <p:spPr>
                  <a:xfrm>
                    <a:off x="10511161" y="3764132"/>
                    <a:ext cx="0" cy="0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noAutofit/>
                  </a:bodyPr>
                  <a:lstStyle/>
                  <a:p>
                    <a:pPr algn="ctr"/>
                    <a:r>
                      <a:rPr lang="en-US">
                        <a:solidFill>
                          <a:schemeClr val="tx2"/>
                        </a:solidFill>
                      </a:rPr>
                      <a:t>       </a:t>
                    </a:r>
                    <a:r>
                      <a:rPr lang="en-US" sz="1400">
                        <a:solidFill>
                          <a:schemeClr val="tx2"/>
                        </a:solidFill>
                      </a:rPr>
                      <a:t>Partition </a:t>
                    </a:r>
                    <a:br>
                      <a:rPr lang="en-US" sz="1400">
                        <a:solidFill>
                          <a:schemeClr val="tx2"/>
                        </a:solidFill>
                      </a:rPr>
                    </a:br>
                    <a:r>
                      <a:rPr lang="en-US" sz="1400">
                        <a:solidFill>
                          <a:schemeClr val="tx2"/>
                        </a:solidFill>
                      </a:rPr>
                      <a:t>          tolerance</a:t>
                    </a:r>
                  </a:p>
                </p:txBody>
              </p:sp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DCDF569A-75AE-3548-AECA-24574AD45322}"/>
                      </a:ext>
                    </a:extLst>
                  </p:cNvPr>
                  <p:cNvSpPr txBox="1"/>
                  <p:nvPr/>
                </p:nvSpPr>
                <p:spPr>
                  <a:xfrm>
                    <a:off x="8726750" y="3657600"/>
                    <a:ext cx="0" cy="0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noAutofit/>
                  </a:bodyPr>
                  <a:lstStyle/>
                  <a:p>
                    <a:pPr algn="ctr"/>
                    <a:endParaRPr lang="en-US" sz="1400">
                      <a:solidFill>
                        <a:schemeClr val="tx2"/>
                      </a:solidFill>
                    </a:endParaRPr>
                  </a:p>
                  <a:p>
                    <a:pPr algn="r"/>
                    <a:r>
                      <a:rPr lang="en-US" sz="1400">
                        <a:solidFill>
                          <a:schemeClr val="tx2"/>
                        </a:solidFill>
                      </a:rPr>
                      <a:t>           Availability</a:t>
                    </a:r>
                  </a:p>
                </p:txBody>
              </p:sp>
            </p:grp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BF7A1569-00B8-B741-982D-37C5242F18C3}"/>
                    </a:ext>
                  </a:extLst>
                </p:cNvPr>
                <p:cNvSpPr txBox="1"/>
                <p:nvPr/>
              </p:nvSpPr>
              <p:spPr>
                <a:xfrm>
                  <a:off x="8725500" y="2885243"/>
                  <a:ext cx="497150" cy="266330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r>
                    <a:rPr lang="en-US" sz="1400">
                      <a:solidFill>
                        <a:schemeClr val="tx2"/>
                      </a:solidFill>
                    </a:rPr>
                    <a:t>CA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9D7EC3C4-455C-5145-AA78-90B94AB0B2F7}"/>
                    </a:ext>
                  </a:extLst>
                </p:cNvPr>
                <p:cNvSpPr txBox="1"/>
                <p:nvPr/>
              </p:nvSpPr>
              <p:spPr>
                <a:xfrm>
                  <a:off x="9370380" y="3891639"/>
                  <a:ext cx="461639" cy="29614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r>
                    <a:rPr lang="en-US" sz="1400">
                      <a:solidFill>
                        <a:schemeClr val="tx2"/>
                      </a:solidFill>
                    </a:rPr>
                    <a:t>AP</a:t>
                  </a: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7D77111-63E5-8E40-ADEF-9215045FDB57}"/>
                  </a:ext>
                </a:extLst>
              </p:cNvPr>
              <p:cNvSpPr txBox="1"/>
              <p:nvPr/>
            </p:nvSpPr>
            <p:spPr>
              <a:xfrm>
                <a:off x="9410375" y="3187582"/>
                <a:ext cx="284085" cy="2238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>
                    <a:solidFill>
                      <a:srgbClr val="C00000"/>
                    </a:solidFill>
                  </a:rPr>
                  <a:t>X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7235E0C-9496-524A-85C1-778F23C40BF7}"/>
                  </a:ext>
                </a:extLst>
              </p:cNvPr>
              <p:cNvSpPr txBox="1"/>
              <p:nvPr/>
            </p:nvSpPr>
            <p:spPr>
              <a:xfrm>
                <a:off x="8558141" y="601167"/>
                <a:ext cx="2272638" cy="41725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>
                    <a:solidFill>
                      <a:schemeClr val="tx2"/>
                    </a:solidFill>
                  </a:rPr>
                  <a:t>CAP Theorem</a:t>
                </a: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0C89437-D506-9E40-A00C-6F59F876D5F6}"/>
                </a:ext>
              </a:extLst>
            </p:cNvPr>
            <p:cNvSpPr txBox="1"/>
            <p:nvPr/>
          </p:nvSpPr>
          <p:spPr>
            <a:xfrm>
              <a:off x="6582570" y="5116500"/>
              <a:ext cx="497150" cy="2663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sz="1400">
                  <a:solidFill>
                    <a:schemeClr val="tx2"/>
                  </a:solidFill>
                </a:rPr>
                <a:t>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7997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6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16214-49AA-4346-90BD-9537AC1B3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77A78-8252-4AF7-AD45-741294290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Greg Young- CQRS and Event Sourcing – Code on the Beach 2014 </a:t>
            </a:r>
            <a:r>
              <a:rPr lang="en-US">
                <a:hlinkClick r:id="rId3"/>
              </a:rPr>
              <a:t>https://www.youtube.com/watch?v=JHGkaShoyNs</a:t>
            </a:r>
            <a:endParaRPr lang="en-US"/>
          </a:p>
          <a:p>
            <a:r>
              <a:rPr lang="en-US"/>
              <a:t>CQRS Documents – Greg Young</a:t>
            </a:r>
          </a:p>
          <a:p>
            <a:r>
              <a:rPr lang="en-US"/>
              <a:t>Martin Fowler </a:t>
            </a:r>
            <a:r>
              <a:rPr lang="en-US">
                <a:hlinkClick r:id="rId4"/>
              </a:rPr>
              <a:t>https://martinfowler.com/</a:t>
            </a:r>
            <a:endParaRPr lang="en-US"/>
          </a:p>
          <a:p>
            <a:r>
              <a:rPr lang="en-US"/>
              <a:t>Domain-Driven Design: Tackling Complexity in the Heart of Software by Eric Evans</a:t>
            </a:r>
          </a:p>
          <a:p>
            <a:r>
              <a:rPr lang="en-US"/>
              <a:t>Implementing Domain-Driven Design by Vaughn Vernon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E61DF-0D6B-4EE5-B56D-0625665D0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8479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Flickr - Photo Sharing!">
            <a:extLst>
              <a:ext uri="{FF2B5EF4-FFF2-40B4-BE49-F238E27FC236}">
                <a16:creationId xmlns:a16="http://schemas.microsoft.com/office/drawing/2014/main" id="{73CA3807-DCD7-864A-BD76-41C7D41B8E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1816" b="25493"/>
          <a:stretch/>
        </p:blipFill>
        <p:spPr>
          <a:xfrm>
            <a:off x="7193917" y="3906982"/>
            <a:ext cx="942192" cy="18901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67A375-EED2-4AAC-825D-90D63323A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Trivia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3EADF-0339-49CB-B70A-F05EAD249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/>
              <a:t>What is the name of Jon Snow’s </a:t>
            </a:r>
            <a:r>
              <a:rPr lang="en-US" err="1"/>
              <a:t>direwolf</a:t>
            </a:r>
            <a:r>
              <a:rPr lang="en-US"/>
              <a:t>?</a:t>
            </a:r>
          </a:p>
          <a:p>
            <a:r>
              <a:rPr lang="en-US"/>
              <a:t>What does CQRS stand for?</a:t>
            </a:r>
          </a:p>
          <a:p>
            <a:r>
              <a:rPr lang="en-US"/>
              <a:t>How many Pulitzer prizes has Gannett won in the last year?</a:t>
            </a:r>
          </a:p>
          <a:p>
            <a:r>
              <a:rPr lang="en-US"/>
              <a:t>Which architectural pattern helps us with time travel?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39660-72CC-4561-BFB9-FA1A3DB30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1440" y="6492240"/>
            <a:ext cx="301752" cy="182880"/>
          </a:xfrm>
        </p:spPr>
        <p:txBody>
          <a:bodyPr/>
          <a:lstStyle/>
          <a:p>
            <a:fld id="{A6ADAE12-CE5C-4C72-B964-70AE783D40F2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95EA78-A171-3745-9E3C-0B8D9B5576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421" y="4038107"/>
            <a:ext cx="2472441" cy="247244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D09C3E8-2407-B146-AF28-F998CEBAFEDF}"/>
              </a:ext>
            </a:extLst>
          </p:cNvPr>
          <p:cNvSpPr/>
          <p:nvPr/>
        </p:nvSpPr>
        <p:spPr>
          <a:xfrm>
            <a:off x="4466884" y="4156694"/>
            <a:ext cx="190401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ea typeface="+mn-lt"/>
                <a:cs typeface="+mn-lt"/>
              </a:rPr>
              <a:t>C</a:t>
            </a:r>
            <a:r>
              <a:rPr lang="en-US">
                <a:ea typeface="+mn-lt"/>
                <a:cs typeface="+mn-lt"/>
              </a:rPr>
              <a:t>ommand</a:t>
            </a:r>
            <a:br>
              <a:rPr lang="en-US">
                <a:ea typeface="+mn-lt"/>
                <a:cs typeface="+mn-lt"/>
              </a:rPr>
            </a:br>
            <a:r>
              <a:rPr lang="en-US" b="1">
                <a:ea typeface="+mn-lt"/>
                <a:cs typeface="+mn-lt"/>
              </a:rPr>
              <a:t>Q</a:t>
            </a:r>
            <a:r>
              <a:rPr lang="en-US">
                <a:ea typeface="+mn-lt"/>
                <a:cs typeface="+mn-lt"/>
              </a:rPr>
              <a:t>uery</a:t>
            </a:r>
            <a:br>
              <a:rPr lang="en-US">
                <a:ea typeface="+mn-lt"/>
                <a:cs typeface="+mn-lt"/>
              </a:rPr>
            </a:br>
            <a:r>
              <a:rPr lang="en-US" b="1">
                <a:ea typeface="+mn-lt"/>
                <a:cs typeface="+mn-lt"/>
              </a:rPr>
              <a:t>R</a:t>
            </a:r>
            <a:r>
              <a:rPr lang="en-US">
                <a:ea typeface="+mn-lt"/>
                <a:cs typeface="+mn-lt"/>
              </a:rPr>
              <a:t>esponsibility </a:t>
            </a:r>
          </a:p>
          <a:p>
            <a:r>
              <a:rPr lang="en-US" b="1">
                <a:ea typeface="+mn-lt"/>
                <a:cs typeface="+mn-lt"/>
              </a:rPr>
              <a:t>S</a:t>
            </a:r>
            <a:r>
              <a:rPr lang="en-US">
                <a:ea typeface="+mn-lt"/>
                <a:cs typeface="+mn-lt"/>
              </a:rPr>
              <a:t>egregation</a:t>
            </a:r>
            <a:endParaRPr lang="en-US"/>
          </a:p>
        </p:txBody>
      </p:sp>
      <p:pic>
        <p:nvPicPr>
          <p:cNvPr id="13" name="Picture 12" descr="Flickr - Photo Sharing!">
            <a:extLst>
              <a:ext uri="{FF2B5EF4-FFF2-40B4-BE49-F238E27FC236}">
                <a16:creationId xmlns:a16="http://schemas.microsoft.com/office/drawing/2014/main" id="{B4C80E76-E712-9D40-B64D-9B8818AE2E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1284" b="56681"/>
          <a:stretch/>
        </p:blipFill>
        <p:spPr>
          <a:xfrm>
            <a:off x="7193917" y="5797149"/>
            <a:ext cx="942192" cy="96584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C1B7DDB-B6A8-9E40-9736-D3661399FA92}"/>
              </a:ext>
            </a:extLst>
          </p:cNvPr>
          <p:cNvSpPr/>
          <p:nvPr/>
        </p:nvSpPr>
        <p:spPr>
          <a:xfrm>
            <a:off x="8959131" y="4267547"/>
            <a:ext cx="19040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ea typeface="+mn-lt"/>
                <a:cs typeface="+mn-lt"/>
              </a:rPr>
              <a:t>Event Sourcing!</a:t>
            </a: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60D36D-CA7A-A34C-B95D-E19FF1A50CC1}"/>
              </a:ext>
            </a:extLst>
          </p:cNvPr>
          <p:cNvSpPr txBox="1"/>
          <p:nvPr/>
        </p:nvSpPr>
        <p:spPr>
          <a:xfrm>
            <a:off x="1306286" y="6137971"/>
            <a:ext cx="1258784" cy="35426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>
                <a:solidFill>
                  <a:schemeClr val="bg1"/>
                </a:solidFill>
              </a:rPr>
              <a:t>Ghost</a:t>
            </a:r>
          </a:p>
        </p:txBody>
      </p:sp>
    </p:spTree>
    <p:extLst>
      <p:ext uri="{BB962C8B-B14F-4D97-AF65-F5344CB8AC3E}">
        <p14:creationId xmlns:p14="http://schemas.microsoft.com/office/powerpoint/2010/main" val="625072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EBB0C2F-04F6-4F91-B015-BA6900BB82F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20" t="20673" r="21122" b="14891"/>
          <a:stretch/>
        </p:blipFill>
        <p:spPr>
          <a:xfrm>
            <a:off x="6102096" y="0"/>
            <a:ext cx="6089904" cy="6858000"/>
          </a:xfr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093509" y="1131758"/>
            <a:ext cx="5340947" cy="4937760"/>
          </a:xfrm>
        </p:spPr>
        <p:txBody>
          <a:bodyPr/>
          <a:lstStyle/>
          <a:p>
            <a:r>
              <a:rPr lang="en-US" sz="12000"/>
              <a:t>Q &amp; A</a:t>
            </a:r>
          </a:p>
        </p:txBody>
      </p:sp>
      <p:sp>
        <p:nvSpPr>
          <p:cNvPr id="9" name="Rectangle 8"/>
          <p:cNvSpPr/>
          <p:nvPr/>
        </p:nvSpPr>
        <p:spPr>
          <a:xfrm>
            <a:off x="1082040" y="0"/>
            <a:ext cx="3931920" cy="228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183868" y="6639673"/>
            <a:ext cx="393192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423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" y="-2083"/>
            <a:ext cx="12188952" cy="6862165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 flipH="1">
            <a:off x="1290165" y="1673751"/>
            <a:ext cx="2890368" cy="914400"/>
          </a:xfrm>
          <a:prstGeom prst="rect">
            <a:avLst/>
          </a:prstGeom>
          <a:noFill/>
          <a:ln w="762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290165" y="1718513"/>
            <a:ext cx="2890368" cy="86963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3200" b="1">
                <a:solidFill>
                  <a:schemeClr val="tx2"/>
                </a:solidFill>
              </a:rPr>
              <a:t>THANK YOU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165" y="3433503"/>
            <a:ext cx="2834640" cy="7514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4909ED-88E7-4C9A-8D62-F6D317E6C264}"/>
              </a:ext>
            </a:extLst>
          </p:cNvPr>
          <p:cNvSpPr txBox="1"/>
          <p:nvPr/>
        </p:nvSpPr>
        <p:spPr>
          <a:xfrm>
            <a:off x="4532671" y="1554480"/>
            <a:ext cx="7650862" cy="462974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2400" b="1">
                <a:solidFill>
                  <a:schemeClr val="tx2"/>
                </a:solidFill>
                <a:latin typeface="Unify Sans"/>
              </a:rPr>
              <a:t>CONTACT</a:t>
            </a:r>
          </a:p>
          <a:p>
            <a:endParaRPr lang="en-US" sz="2400">
              <a:solidFill>
                <a:schemeClr val="tx2"/>
              </a:solidFill>
            </a:endParaRPr>
          </a:p>
          <a:p>
            <a:r>
              <a:rPr lang="en-US" sz="2400">
                <a:solidFill>
                  <a:schemeClr val="tx2"/>
                </a:solidFill>
                <a:latin typeface="Unify Sans"/>
              </a:rPr>
              <a:t>Lucy Collins</a:t>
            </a:r>
          </a:p>
          <a:p>
            <a:r>
              <a:rPr lang="en-US" sz="2400">
                <a:latin typeface="Unify Sans"/>
                <a:hlinkClick r:id="rId5"/>
              </a:rPr>
              <a:t>https://www.linkedin.com/in/lucy-m-collins/</a:t>
            </a:r>
            <a:r>
              <a:rPr lang="en-US" sz="2400">
                <a:latin typeface="Unify Sans"/>
              </a:rPr>
              <a:t>  </a:t>
            </a:r>
            <a:endParaRPr lang="en-US"/>
          </a:p>
          <a:p>
            <a:r>
              <a:rPr lang="en-US" sz="2400">
                <a:solidFill>
                  <a:srgbClr val="000000"/>
                </a:solidFill>
                <a:latin typeface="Unify Sans"/>
                <a:hlinkClick r:id="rId6"/>
              </a:rPr>
              <a:t>lcollins@gannett.com</a:t>
            </a:r>
            <a:r>
              <a:rPr lang="en-US" sz="2400">
                <a:solidFill>
                  <a:srgbClr val="000000"/>
                </a:solidFill>
                <a:latin typeface="Unify Sans"/>
              </a:rPr>
              <a:t> </a:t>
            </a:r>
            <a:endParaRPr lang="en-US" sz="2400">
              <a:solidFill>
                <a:srgbClr val="000000"/>
              </a:solidFill>
            </a:endParaRPr>
          </a:p>
          <a:p>
            <a:endParaRPr lang="en-US" sz="2400">
              <a:solidFill>
                <a:schemeClr val="tx2"/>
              </a:solidFill>
            </a:endParaRPr>
          </a:p>
          <a:p>
            <a:endParaRPr lang="en-US" sz="2400">
              <a:solidFill>
                <a:schemeClr val="tx2"/>
              </a:solidFill>
            </a:endParaRPr>
          </a:p>
          <a:p>
            <a:r>
              <a:rPr lang="en-US" sz="2400">
                <a:solidFill>
                  <a:schemeClr val="tx2"/>
                </a:solidFill>
                <a:latin typeface="Unify Sans"/>
              </a:rPr>
              <a:t>Binita Mehta</a:t>
            </a:r>
            <a:br>
              <a:rPr lang="en-US" sz="2400">
                <a:solidFill>
                  <a:schemeClr val="tx2"/>
                </a:solidFill>
                <a:latin typeface="Unify Sans"/>
              </a:rPr>
            </a:br>
            <a:r>
              <a:rPr lang="en-US" sz="2400">
                <a:latin typeface="Unify Sans"/>
                <a:hlinkClick r:id="rId5"/>
              </a:rPr>
              <a:t>https://www.linkedin.com/in/binitamehta/</a:t>
            </a:r>
            <a:r>
              <a:rPr lang="en-US" sz="2400">
                <a:latin typeface="Unify Sans"/>
              </a:rPr>
              <a:t>  </a:t>
            </a:r>
          </a:p>
          <a:p>
            <a:r>
              <a:rPr lang="en-US" sz="2400">
                <a:solidFill>
                  <a:srgbClr val="000000"/>
                </a:solidFill>
                <a:latin typeface="Unify Sans"/>
                <a:hlinkClick r:id="rId7"/>
              </a:rPr>
              <a:t>binita_mehta</a:t>
            </a:r>
            <a:r>
              <a:rPr lang="en-US" sz="2400">
                <a:solidFill>
                  <a:srgbClr val="000000"/>
                </a:solidFill>
                <a:latin typeface="Unify Sans"/>
              </a:rPr>
              <a:t> </a:t>
            </a:r>
            <a:endParaRPr lang="en-US" sz="2400">
              <a:solidFill>
                <a:srgbClr val="000000"/>
              </a:solidFill>
            </a:endParaRPr>
          </a:p>
          <a:p>
            <a:r>
              <a:rPr lang="en-US" sz="2400">
                <a:solidFill>
                  <a:srgbClr val="000000"/>
                </a:solidFill>
                <a:latin typeface="Unify Sans"/>
                <a:hlinkClick r:id="rId7"/>
              </a:rPr>
              <a:t>bmehta@gannett.com</a:t>
            </a:r>
            <a:r>
              <a:rPr lang="en-US" sz="2400">
                <a:solidFill>
                  <a:srgbClr val="000000"/>
                </a:solidFill>
                <a:latin typeface="Unify Sans"/>
              </a:rPr>
              <a:t> </a:t>
            </a:r>
            <a:endParaRPr lang="en-US" sz="2400">
              <a:solidFill>
                <a:srgbClr val="000000"/>
              </a:solidFill>
            </a:endParaRPr>
          </a:p>
          <a:p>
            <a:endParaRPr lang="en-US" sz="2400">
              <a:solidFill>
                <a:schemeClr val="tx2"/>
              </a:solidFill>
            </a:endParaRPr>
          </a:p>
          <a:p>
            <a:endParaRPr lang="en-US" sz="2400">
              <a:solidFill>
                <a:schemeClr val="tx2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4CF61D-8A6E-E148-8115-5EE991FF3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E69854-3701-3840-9D5E-B7D889754C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120" y="2588151"/>
            <a:ext cx="443196" cy="4431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626B0E-4FCD-744C-9BA9-9AED62F453F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7522" y="4471029"/>
            <a:ext cx="443196" cy="4431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590525-8675-E345-9009-F8FD5FDABB2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554" y="4826110"/>
            <a:ext cx="352362" cy="3523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B7C1E8-4577-304E-9FE9-8EC77ED186B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92231" y="5092994"/>
            <a:ext cx="533771" cy="53377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1CE5F20-2AE6-EB45-899E-85F80DE65D7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38173" y="3008056"/>
            <a:ext cx="420943" cy="420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77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ADD5DC1-B973-634D-B1FA-2063F087B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6568B5-A07F-6745-ADB2-F6325703A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5" descr="Picture 5">
            <a:extLst>
              <a:ext uri="{FF2B5EF4-FFF2-40B4-BE49-F238E27FC236}">
                <a16:creationId xmlns:a16="http://schemas.microsoft.com/office/drawing/2014/main" id="{29ACF598-7C01-B440-BFC0-3AAC27219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2196" y="-54273"/>
            <a:ext cx="12396465" cy="69665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Overview_Image_Artboard 4.png" descr="Overview_Image_Artboard 4.png">
            <a:extLst>
              <a:ext uri="{FF2B5EF4-FFF2-40B4-BE49-F238E27FC236}">
                <a16:creationId xmlns:a16="http://schemas.microsoft.com/office/drawing/2014/main" id="{2630594C-56F6-2444-AC1A-29869B0706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641" y="399538"/>
            <a:ext cx="8446281" cy="4941919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Rectangle">
            <a:extLst>
              <a:ext uri="{FF2B5EF4-FFF2-40B4-BE49-F238E27FC236}">
                <a16:creationId xmlns:a16="http://schemas.microsoft.com/office/drawing/2014/main" id="{89856835-9EA2-F14C-901B-ED2AA47F9303}"/>
              </a:ext>
            </a:extLst>
          </p:cNvPr>
          <p:cNvSpPr/>
          <p:nvPr/>
        </p:nvSpPr>
        <p:spPr>
          <a:xfrm>
            <a:off x="8327779" y="4227830"/>
            <a:ext cx="3234142" cy="2127638"/>
          </a:xfrm>
          <a:prstGeom prst="rect">
            <a:avLst/>
          </a:prstGeom>
          <a:solidFill>
            <a:srgbClr val="439BF8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13" name="Gannett is a leading local-to-national media &amp; marketing solutions company, and the largest local media company in America, with 100+ newsrooms spanning 34 states.">
            <a:extLst>
              <a:ext uri="{FF2B5EF4-FFF2-40B4-BE49-F238E27FC236}">
                <a16:creationId xmlns:a16="http://schemas.microsoft.com/office/drawing/2014/main" id="{99737D2D-D680-764F-B4A4-947C5E9AA992}"/>
              </a:ext>
            </a:extLst>
          </p:cNvPr>
          <p:cNvSpPr txBox="1"/>
          <p:nvPr/>
        </p:nvSpPr>
        <p:spPr>
          <a:xfrm>
            <a:off x="8454009" y="4504253"/>
            <a:ext cx="3093630" cy="15747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defTabSz="412750">
              <a:defRPr sz="3300">
                <a:solidFill>
                  <a:srgbClr val="FFFFFF"/>
                </a:solidFill>
              </a:defRPr>
            </a:pPr>
            <a:r>
              <a:rPr sz="1650"/>
              <a:t>Gannett is a </a:t>
            </a:r>
            <a:r>
              <a:rPr sz="1650" b="1"/>
              <a:t>leading local-to-national media &amp; marketing solutions company</a:t>
            </a:r>
            <a:r>
              <a:rPr sz="1650"/>
              <a:t>, and the largest local media company in America, with 100+ newsrooms spanning 34 states.</a:t>
            </a:r>
          </a:p>
        </p:txBody>
      </p:sp>
      <p:sp>
        <p:nvSpPr>
          <p:cNvPr id="14" name="Who we are.">
            <a:extLst>
              <a:ext uri="{FF2B5EF4-FFF2-40B4-BE49-F238E27FC236}">
                <a16:creationId xmlns:a16="http://schemas.microsoft.com/office/drawing/2014/main" id="{0D3B9A3F-46DE-6446-A9D6-F57D07B2DDEE}"/>
              </a:ext>
            </a:extLst>
          </p:cNvPr>
          <p:cNvSpPr txBox="1"/>
          <p:nvPr/>
        </p:nvSpPr>
        <p:spPr>
          <a:xfrm>
            <a:off x="646020" y="4899026"/>
            <a:ext cx="2526307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defRPr sz="5600">
                <a:latin typeface="Avenir Next Heavy"/>
                <a:ea typeface="Avenir Next Heavy"/>
                <a:cs typeface="Avenir Next Heavy"/>
                <a:sym typeface="Avenir Next Heavy"/>
              </a:defRPr>
            </a:lvl1pPr>
          </a:lstStyle>
          <a:p>
            <a:r>
              <a:rPr sz="2800"/>
              <a:t>Who we are.</a:t>
            </a:r>
          </a:p>
        </p:txBody>
      </p:sp>
      <p:sp>
        <p:nvSpPr>
          <p:cNvPr id="15" name="Rectangle">
            <a:extLst>
              <a:ext uri="{FF2B5EF4-FFF2-40B4-BE49-F238E27FC236}">
                <a16:creationId xmlns:a16="http://schemas.microsoft.com/office/drawing/2014/main" id="{5DAD9B49-3B9B-EF43-916E-3C4306A5EB81}"/>
              </a:ext>
            </a:extLst>
          </p:cNvPr>
          <p:cNvSpPr/>
          <p:nvPr/>
        </p:nvSpPr>
        <p:spPr>
          <a:xfrm>
            <a:off x="691461" y="5392220"/>
            <a:ext cx="1270001" cy="952501"/>
          </a:xfrm>
          <a:prstGeom prst="rect">
            <a:avLst/>
          </a:prstGeom>
          <a:solidFill>
            <a:srgbClr val="3A91F7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C0D7C6D8-7067-0B4A-B2F5-960D837D4AED}"/>
              </a:ext>
            </a:extLst>
          </p:cNvPr>
          <p:cNvSpPr/>
          <p:nvPr/>
        </p:nvSpPr>
        <p:spPr>
          <a:xfrm>
            <a:off x="2040799" y="5392220"/>
            <a:ext cx="1270001" cy="952501"/>
          </a:xfrm>
          <a:prstGeom prst="rect">
            <a:avLst/>
          </a:prstGeom>
          <a:solidFill>
            <a:srgbClr val="3A91F7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17" name="Rectangle">
            <a:extLst>
              <a:ext uri="{FF2B5EF4-FFF2-40B4-BE49-F238E27FC236}">
                <a16:creationId xmlns:a16="http://schemas.microsoft.com/office/drawing/2014/main" id="{661AAA62-9DFC-8F43-AD1D-9A86829207B3}"/>
              </a:ext>
            </a:extLst>
          </p:cNvPr>
          <p:cNvSpPr/>
          <p:nvPr/>
        </p:nvSpPr>
        <p:spPr>
          <a:xfrm>
            <a:off x="3390137" y="5392220"/>
            <a:ext cx="1270001" cy="952501"/>
          </a:xfrm>
          <a:prstGeom prst="rect">
            <a:avLst/>
          </a:prstGeom>
          <a:solidFill>
            <a:srgbClr val="3A91F7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18" name="Rectangle">
            <a:extLst>
              <a:ext uri="{FF2B5EF4-FFF2-40B4-BE49-F238E27FC236}">
                <a16:creationId xmlns:a16="http://schemas.microsoft.com/office/drawing/2014/main" id="{E1536B97-0F03-C14D-95F7-D95C143E56B8}"/>
              </a:ext>
            </a:extLst>
          </p:cNvPr>
          <p:cNvSpPr/>
          <p:nvPr/>
        </p:nvSpPr>
        <p:spPr>
          <a:xfrm>
            <a:off x="4739475" y="5392220"/>
            <a:ext cx="1270001" cy="952501"/>
          </a:xfrm>
          <a:prstGeom prst="rect">
            <a:avLst/>
          </a:prstGeom>
          <a:solidFill>
            <a:srgbClr val="3A91F7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19" name="Rectangle">
            <a:extLst>
              <a:ext uri="{FF2B5EF4-FFF2-40B4-BE49-F238E27FC236}">
                <a16:creationId xmlns:a16="http://schemas.microsoft.com/office/drawing/2014/main" id="{C93EB33F-306E-FD42-9986-E9CC23C2CDE4}"/>
              </a:ext>
            </a:extLst>
          </p:cNvPr>
          <p:cNvSpPr/>
          <p:nvPr/>
        </p:nvSpPr>
        <p:spPr>
          <a:xfrm>
            <a:off x="6089166" y="5392220"/>
            <a:ext cx="1270001" cy="952501"/>
          </a:xfrm>
          <a:prstGeom prst="rect">
            <a:avLst/>
          </a:prstGeom>
          <a:solidFill>
            <a:srgbClr val="3A91F7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20" name="2,000+">
            <a:extLst>
              <a:ext uri="{FF2B5EF4-FFF2-40B4-BE49-F238E27FC236}">
                <a16:creationId xmlns:a16="http://schemas.microsoft.com/office/drawing/2014/main" id="{D9258711-C6FD-6342-BD88-CB8063B5056A}"/>
              </a:ext>
            </a:extLst>
          </p:cNvPr>
          <p:cNvSpPr txBox="1"/>
          <p:nvPr/>
        </p:nvSpPr>
        <p:spPr>
          <a:xfrm>
            <a:off x="979410" y="5536189"/>
            <a:ext cx="694101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defRPr sz="3600" b="1">
                <a:solidFill>
                  <a:srgbClr val="FFFFFF"/>
                </a:solidFill>
              </a:defRPr>
            </a:lvl1pPr>
          </a:lstStyle>
          <a:p>
            <a:r>
              <a:rPr sz="1800"/>
              <a:t>2,000+</a:t>
            </a:r>
          </a:p>
        </p:txBody>
      </p:sp>
      <p:sp>
        <p:nvSpPr>
          <p:cNvPr id="21" name="100+">
            <a:extLst>
              <a:ext uri="{FF2B5EF4-FFF2-40B4-BE49-F238E27FC236}">
                <a16:creationId xmlns:a16="http://schemas.microsoft.com/office/drawing/2014/main" id="{8AE3C968-A1A6-4846-8704-4023F04600A8}"/>
              </a:ext>
            </a:extLst>
          </p:cNvPr>
          <p:cNvSpPr txBox="1"/>
          <p:nvPr/>
        </p:nvSpPr>
        <p:spPr>
          <a:xfrm>
            <a:off x="2416914" y="5536189"/>
            <a:ext cx="517770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defRPr sz="3600" b="1">
                <a:solidFill>
                  <a:srgbClr val="FFFFFF"/>
                </a:solidFill>
              </a:defRPr>
            </a:lvl1pPr>
          </a:lstStyle>
          <a:p>
            <a:r>
              <a:rPr sz="1800"/>
              <a:t>100+</a:t>
            </a:r>
          </a:p>
        </p:txBody>
      </p:sp>
      <p:sp>
        <p:nvSpPr>
          <p:cNvPr id="22" name="124M+">
            <a:extLst>
              <a:ext uri="{FF2B5EF4-FFF2-40B4-BE49-F238E27FC236}">
                <a16:creationId xmlns:a16="http://schemas.microsoft.com/office/drawing/2014/main" id="{E1E43135-0147-A147-B955-5D06450CEA0E}"/>
              </a:ext>
            </a:extLst>
          </p:cNvPr>
          <p:cNvSpPr txBox="1"/>
          <p:nvPr/>
        </p:nvSpPr>
        <p:spPr>
          <a:xfrm>
            <a:off x="3665263" y="5536189"/>
            <a:ext cx="719749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defRPr sz="3600" b="1">
                <a:solidFill>
                  <a:srgbClr val="FFFFFF"/>
                </a:solidFill>
              </a:defRPr>
            </a:lvl1pPr>
          </a:lstStyle>
          <a:p>
            <a:r>
              <a:rPr sz="1800"/>
              <a:t>124M+</a:t>
            </a:r>
          </a:p>
        </p:txBody>
      </p:sp>
      <p:sp>
        <p:nvSpPr>
          <p:cNvPr id="23" name="1.1B">
            <a:extLst>
              <a:ext uri="{FF2B5EF4-FFF2-40B4-BE49-F238E27FC236}">
                <a16:creationId xmlns:a16="http://schemas.microsoft.com/office/drawing/2014/main" id="{1E6174D9-99A3-6344-9E79-365C36B2025A}"/>
              </a:ext>
            </a:extLst>
          </p:cNvPr>
          <p:cNvSpPr txBox="1"/>
          <p:nvPr/>
        </p:nvSpPr>
        <p:spPr>
          <a:xfrm>
            <a:off x="5136430" y="5536189"/>
            <a:ext cx="476092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defRPr sz="3600" b="1">
                <a:solidFill>
                  <a:srgbClr val="FFFFFF"/>
                </a:solidFill>
              </a:defRPr>
            </a:lvl1pPr>
          </a:lstStyle>
          <a:p>
            <a:r>
              <a:rPr sz="1800"/>
              <a:t>1.1B</a:t>
            </a:r>
          </a:p>
        </p:txBody>
      </p:sp>
      <p:sp>
        <p:nvSpPr>
          <p:cNvPr id="24" name="500+">
            <a:extLst>
              <a:ext uri="{FF2B5EF4-FFF2-40B4-BE49-F238E27FC236}">
                <a16:creationId xmlns:a16="http://schemas.microsoft.com/office/drawing/2014/main" id="{0C71BD19-52BF-654C-909A-63C86AB5F690}"/>
              </a:ext>
            </a:extLst>
          </p:cNvPr>
          <p:cNvSpPr txBox="1"/>
          <p:nvPr/>
        </p:nvSpPr>
        <p:spPr>
          <a:xfrm>
            <a:off x="6465282" y="5536189"/>
            <a:ext cx="517770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defRPr sz="3600" b="1">
                <a:solidFill>
                  <a:srgbClr val="FFFFFF"/>
                </a:solidFill>
              </a:defRPr>
            </a:lvl1pPr>
          </a:lstStyle>
          <a:p>
            <a:r>
              <a:rPr sz="1800"/>
              <a:t>500+</a:t>
            </a:r>
          </a:p>
        </p:txBody>
      </p:sp>
      <p:sp>
        <p:nvSpPr>
          <p:cNvPr id="25" name="JOURNALISTS">
            <a:extLst>
              <a:ext uri="{FF2B5EF4-FFF2-40B4-BE49-F238E27FC236}">
                <a16:creationId xmlns:a16="http://schemas.microsoft.com/office/drawing/2014/main" id="{DA1F978D-DFCA-D646-B5BE-6A8A212A79E8}"/>
              </a:ext>
            </a:extLst>
          </p:cNvPr>
          <p:cNvSpPr txBox="1"/>
          <p:nvPr/>
        </p:nvSpPr>
        <p:spPr>
          <a:xfrm>
            <a:off x="916091" y="5853127"/>
            <a:ext cx="820739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defRPr sz="2200">
                <a:solidFill>
                  <a:srgbClr val="FFFFFF"/>
                </a:solidFill>
              </a:defRPr>
            </a:lvl1pPr>
          </a:lstStyle>
          <a:p>
            <a:r>
              <a:rPr sz="1100"/>
              <a:t>JOURNALISTS</a:t>
            </a:r>
          </a:p>
        </p:txBody>
      </p:sp>
      <p:sp>
        <p:nvSpPr>
          <p:cNvPr id="26" name="NEWSROOMS">
            <a:extLst>
              <a:ext uri="{FF2B5EF4-FFF2-40B4-BE49-F238E27FC236}">
                <a16:creationId xmlns:a16="http://schemas.microsoft.com/office/drawing/2014/main" id="{54B1708D-9849-D94A-8A7A-551825F18FAC}"/>
              </a:ext>
            </a:extLst>
          </p:cNvPr>
          <p:cNvSpPr txBox="1"/>
          <p:nvPr/>
        </p:nvSpPr>
        <p:spPr>
          <a:xfrm>
            <a:off x="2251805" y="5853127"/>
            <a:ext cx="847989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defRPr sz="2200">
                <a:solidFill>
                  <a:srgbClr val="FFFFFF"/>
                </a:solidFill>
              </a:defRPr>
            </a:lvl1pPr>
          </a:lstStyle>
          <a:p>
            <a:r>
              <a:rPr sz="1100"/>
              <a:t>NEWSROOMS</a:t>
            </a:r>
          </a:p>
        </p:txBody>
      </p:sp>
      <p:sp>
        <p:nvSpPr>
          <p:cNvPr id="27" name="UNIQUE…">
            <a:extLst>
              <a:ext uri="{FF2B5EF4-FFF2-40B4-BE49-F238E27FC236}">
                <a16:creationId xmlns:a16="http://schemas.microsoft.com/office/drawing/2014/main" id="{10ED5833-6DD2-4C45-BE52-E3B0A188B20B}"/>
              </a:ext>
            </a:extLst>
          </p:cNvPr>
          <p:cNvSpPr txBox="1"/>
          <p:nvPr/>
        </p:nvSpPr>
        <p:spPr>
          <a:xfrm>
            <a:off x="3722425" y="5890923"/>
            <a:ext cx="641202" cy="414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ctr" defTabSz="412750">
              <a:lnSpc>
                <a:spcPct val="70000"/>
              </a:lnSpc>
              <a:defRPr sz="2200">
                <a:solidFill>
                  <a:srgbClr val="FFFFFF"/>
                </a:solidFill>
              </a:defRPr>
            </a:pPr>
            <a:r>
              <a:rPr sz="1100"/>
              <a:t>UNIQUE</a:t>
            </a:r>
          </a:p>
          <a:p>
            <a:pPr algn="ctr" defTabSz="412750">
              <a:lnSpc>
                <a:spcPct val="70000"/>
              </a:lnSpc>
              <a:defRPr sz="2200">
                <a:solidFill>
                  <a:srgbClr val="FFFFFF"/>
                </a:solidFill>
              </a:defRPr>
            </a:pPr>
            <a:r>
              <a:rPr sz="1100"/>
              <a:t>MONTHLY</a:t>
            </a:r>
          </a:p>
          <a:p>
            <a:pPr algn="ctr" defTabSz="412750">
              <a:lnSpc>
                <a:spcPct val="70000"/>
              </a:lnSpc>
              <a:defRPr sz="2200">
                <a:solidFill>
                  <a:srgbClr val="FFFFFF"/>
                </a:solidFill>
              </a:defRPr>
            </a:pPr>
            <a:r>
              <a:rPr sz="1100"/>
              <a:t>USERS</a:t>
            </a:r>
          </a:p>
        </p:txBody>
      </p:sp>
      <p:sp>
        <p:nvSpPr>
          <p:cNvPr id="28" name="TOTAL PAGES PER MONTH">
            <a:extLst>
              <a:ext uri="{FF2B5EF4-FFF2-40B4-BE49-F238E27FC236}">
                <a16:creationId xmlns:a16="http://schemas.microsoft.com/office/drawing/2014/main" id="{A55E7943-91EB-144F-8947-ED9CAE279742}"/>
              </a:ext>
            </a:extLst>
          </p:cNvPr>
          <p:cNvSpPr txBox="1"/>
          <p:nvPr/>
        </p:nvSpPr>
        <p:spPr>
          <a:xfrm>
            <a:off x="4958496" y="5880321"/>
            <a:ext cx="831959" cy="295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ctr" defTabSz="412750">
              <a:lnSpc>
                <a:spcPct val="70000"/>
              </a:lnSpc>
              <a:defRPr sz="2200">
                <a:solidFill>
                  <a:srgbClr val="FFFFFF"/>
                </a:solidFill>
              </a:defRPr>
            </a:pPr>
            <a:r>
              <a:rPr sz="1100"/>
              <a:t>TOTAL PAGES</a:t>
            </a:r>
            <a:br>
              <a:rPr sz="1100"/>
            </a:br>
            <a:r>
              <a:rPr sz="1100"/>
              <a:t>PER MONTH</a:t>
            </a:r>
          </a:p>
        </p:txBody>
      </p:sp>
      <p:sp>
        <p:nvSpPr>
          <p:cNvPr id="29" name="DIGITAL…">
            <a:extLst>
              <a:ext uri="{FF2B5EF4-FFF2-40B4-BE49-F238E27FC236}">
                <a16:creationId xmlns:a16="http://schemas.microsoft.com/office/drawing/2014/main" id="{9BB36CBE-8389-7B49-9B7E-3CB4AEEA217C}"/>
              </a:ext>
            </a:extLst>
          </p:cNvPr>
          <p:cNvSpPr txBox="1"/>
          <p:nvPr/>
        </p:nvSpPr>
        <p:spPr>
          <a:xfrm>
            <a:off x="6385131" y="5880321"/>
            <a:ext cx="678071" cy="295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ctr" defTabSz="412750">
              <a:lnSpc>
                <a:spcPct val="70000"/>
              </a:lnSpc>
              <a:defRPr sz="2200">
                <a:solidFill>
                  <a:srgbClr val="FFFFFF"/>
                </a:solidFill>
              </a:defRPr>
            </a:pPr>
            <a:r>
              <a:rPr sz="1100"/>
              <a:t>DIGITAL</a:t>
            </a:r>
          </a:p>
          <a:p>
            <a:pPr algn="ctr" defTabSz="412750">
              <a:lnSpc>
                <a:spcPct val="70000"/>
              </a:lnSpc>
              <a:defRPr sz="2200">
                <a:solidFill>
                  <a:srgbClr val="FFFFFF"/>
                </a:solidFill>
              </a:defRPr>
            </a:pPr>
            <a:r>
              <a:rPr sz="1100"/>
              <a:t>PRODUCTS</a:t>
            </a:r>
          </a:p>
        </p:txBody>
      </p:sp>
      <p:pic>
        <p:nvPicPr>
          <p:cNvPr id="30" name="NETWORK_Logo_Prm_FullClr_RGB_144.png" descr="NETWORK_Logo_Prm_FullClr_RGB_144.png">
            <a:extLst>
              <a:ext uri="{FF2B5EF4-FFF2-40B4-BE49-F238E27FC236}">
                <a16:creationId xmlns:a16="http://schemas.microsoft.com/office/drawing/2014/main" id="{B9CD9CB8-00EC-DD41-97FD-CE0774B9BA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6281" y="3044876"/>
            <a:ext cx="3011738" cy="111409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674F35-A6E2-A546-99EF-CA565DC83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5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Product and user flow – Lucy</a:t>
            </a:r>
          </a:p>
          <a:p>
            <a:r>
              <a:rPr lang="en-US"/>
              <a:t>Architecture and technical details – </a:t>
            </a:r>
            <a:r>
              <a:rPr lang="en-US" err="1"/>
              <a:t>Binita</a:t>
            </a:r>
            <a:r>
              <a:rPr lang="en-US"/>
              <a:t> </a:t>
            </a:r>
          </a:p>
          <a:p>
            <a:r>
              <a:rPr lang="en-US"/>
              <a:t>Trivia</a:t>
            </a:r>
          </a:p>
          <a:p>
            <a:r>
              <a:rPr lang="en-US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503646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60" y="266701"/>
            <a:ext cx="10208834" cy="2370660"/>
          </a:xfrm>
        </p:spPr>
        <p:txBody>
          <a:bodyPr/>
          <a:lstStyle/>
          <a:p>
            <a:r>
              <a:rPr lang="en-US"/>
              <a:t>Presto User Experience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55D88C6-8975-EF43-88B4-89E7D4BC69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Journalists need a tool that makes it easy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Create, discover and publish content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Build robust stories, enhanced by multi-media content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Collaborate within the newsroom and across the network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974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sz="3200"/>
              <a:t>Presto enables newsrooms to focus on </a:t>
            </a:r>
            <a:r>
              <a:rPr lang="en-US" sz="3200" b="1"/>
              <a:t>content creation</a:t>
            </a:r>
            <a:r>
              <a:rPr lang="en-US" sz="3200"/>
              <a:t> without getting bogged down in </a:t>
            </a:r>
            <a:r>
              <a:rPr lang="en-US" sz="3200" b="1"/>
              <a:t>content management.</a:t>
            </a:r>
            <a:endParaRPr lang="en-US" sz="320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64C88-7879-4D08-889F-D6FC7F7AC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7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Newsroom use cases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800" dirty="0"/>
              <a:t>Breaking News</a:t>
            </a:r>
          </a:p>
          <a:p>
            <a:pPr marL="0" lvl="1" indent="0">
              <a:buNone/>
            </a:pPr>
            <a:r>
              <a:rPr lang="en-US" dirty="0"/>
              <a:t>Missouri Tornados – May 2019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>
                <a:solidFill>
                  <a:schemeClr val="bg1"/>
                </a:solidFill>
              </a:rPr>
              <a:t>7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0D521B-F421-BE49-BE42-3EA5692510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16" r="14744"/>
          <a:stretch/>
        </p:blipFill>
        <p:spPr>
          <a:xfrm>
            <a:off x="4940134" y="-37276"/>
            <a:ext cx="7465621" cy="6908800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45B057C5-E99F-B141-B09A-19584C25DD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8" r="20176"/>
          <a:stretch/>
        </p:blipFill>
        <p:spPr>
          <a:xfrm>
            <a:off x="4916381" y="-37276"/>
            <a:ext cx="7441869" cy="6968848"/>
          </a:xfrm>
        </p:spPr>
      </p:pic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A722977F-1EA1-BD40-BA69-12A9B45F0C42}"/>
              </a:ext>
            </a:extLst>
          </p:cNvPr>
          <p:cNvSpPr txBox="1">
            <a:spLocks/>
          </p:cNvSpPr>
          <p:nvPr/>
        </p:nvSpPr>
        <p:spPr>
          <a:xfrm>
            <a:off x="365760" y="2522764"/>
            <a:ext cx="7559040" cy="46722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Graphik" panose="020B0503030202060203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Graphik" panose="020B0503030202060203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/>
            <a:r>
              <a:rPr lang="en-US" sz="2800" dirty="0"/>
              <a:t>Long Term Investigations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dirty="0"/>
              <a:t>Deadly Deliveries – March 2019</a:t>
            </a:r>
          </a:p>
          <a:p>
            <a:pPr marL="0" lvl="1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D57870E4-08B5-7F45-827E-30C4073BF66E}"/>
              </a:ext>
            </a:extLst>
          </p:cNvPr>
          <p:cNvSpPr txBox="1">
            <a:spLocks/>
          </p:cNvSpPr>
          <p:nvPr/>
        </p:nvSpPr>
        <p:spPr>
          <a:xfrm>
            <a:off x="365760" y="3399609"/>
            <a:ext cx="7559040" cy="46722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Graphik" panose="020B0503030202060203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Graphik" panose="020B0503030202060203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Beat Reporting</a:t>
            </a:r>
          </a:p>
          <a:p>
            <a:pPr marL="0" lvl="1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97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Beat reporting use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64C88-7879-4D08-889F-D6FC7F7AC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1440" y="6492240"/>
            <a:ext cx="301752" cy="182880"/>
          </a:xfrm>
        </p:spPr>
        <p:txBody>
          <a:bodyPr/>
          <a:lstStyle/>
          <a:p>
            <a:fld id="{A6ADAE12-CE5C-4C72-B964-70AE783D40F2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DA44C9-59D5-2E46-AD22-664007FCB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2" y="3975227"/>
            <a:ext cx="3302000" cy="2197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783A9E-DDA8-5441-A017-E0675FA0B5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0703" y="2091436"/>
            <a:ext cx="3302000" cy="1854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0DE5BD-F196-2844-895F-E74CE752FA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5" y="2173617"/>
            <a:ext cx="3302000" cy="1854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424B677-AC4C-5647-9D9B-7E3556207E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047" y="564064"/>
            <a:ext cx="3302000" cy="1854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18CE4D-E42D-304B-8328-7AB195CB8E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525" y="1743910"/>
            <a:ext cx="3302000" cy="2197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C0B088B-CDD6-1846-8E0A-704595D4373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026" y="3695745"/>
            <a:ext cx="3302000" cy="2197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186AD9-9A60-774A-A61E-3E53128BE7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659" y="2604420"/>
            <a:ext cx="3302000" cy="2197100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28E9104-C148-CD45-9E71-9E13F38415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992" y="4083079"/>
            <a:ext cx="3400940" cy="226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2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64C88-7879-4D08-889F-D6FC7F7AC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DAE12-CE5C-4C72-B964-70AE783D40F2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4" name="Picture 3" descr="On the Brink of Apocalypse: Lock Him Up (and Obama ...">
            <a:extLst>
              <a:ext uri="{FF2B5EF4-FFF2-40B4-BE49-F238E27FC236}">
                <a16:creationId xmlns:a16="http://schemas.microsoft.com/office/drawing/2014/main" id="{5419B992-6CCD-8541-9D53-9FB87424D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25904" y="795646"/>
            <a:ext cx="7497288" cy="56229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Beat reporting use case</a:t>
            </a:r>
          </a:p>
        </p:txBody>
      </p:sp>
    </p:spTree>
    <p:extLst>
      <p:ext uri="{BB962C8B-B14F-4D97-AF65-F5344CB8AC3E}">
        <p14:creationId xmlns:p14="http://schemas.microsoft.com/office/powerpoint/2010/main" val="169342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Titles and Section Breaks">
  <a:themeElements>
    <a:clrScheme name="USATN_Colors_Tints">
      <a:dk1>
        <a:sysClr val="windowText" lastClr="000000"/>
      </a:dk1>
      <a:lt1>
        <a:sysClr val="window" lastClr="FFFFFF"/>
      </a:lt1>
      <a:dk2>
        <a:srgbClr val="404040"/>
      </a:dk2>
      <a:lt2>
        <a:srgbClr val="009BFF"/>
      </a:lt2>
      <a:accent1>
        <a:srgbClr val="009BFF"/>
      </a:accent1>
      <a:accent2>
        <a:srgbClr val="113A9E"/>
      </a:accent2>
      <a:accent3>
        <a:srgbClr val="B8C4E2"/>
      </a:accent3>
      <a:accent4>
        <a:srgbClr val="005186"/>
      </a:accent4>
      <a:accent5>
        <a:srgbClr val="B3E1FF"/>
      </a:accent5>
      <a:accent6>
        <a:srgbClr val="081C58"/>
      </a:accent6>
      <a:hlink>
        <a:srgbClr val="009BFF"/>
      </a:hlink>
      <a:folHlink>
        <a:srgbClr val="99D7FF"/>
      </a:folHlink>
    </a:clrScheme>
    <a:fontScheme name="USATN_Fonts">
      <a:majorFont>
        <a:latin typeface="Unify Sans"/>
        <a:ea typeface=""/>
        <a:cs typeface=""/>
      </a:majorFont>
      <a:minorFont>
        <a:latin typeface="Unify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smtClean="0">
            <a:solidFill>
              <a:schemeClr val="tx2"/>
            </a:solidFill>
          </a:defRPr>
        </a:defPPr>
      </a:lstStyle>
    </a:txDef>
  </a:objectDefaults>
  <a:extraClrSchemeLst/>
  <a:custClrLst>
    <a:custClr name="Amaranth">
      <a:srgbClr val="ED3D4A"/>
    </a:custClr>
    <a:custClr name="Spring Green">
      <a:srgbClr val="58CB8E"/>
    </a:custClr>
    <a:custClr name="Light Mulberry">
      <a:srgbClr val="E380FC"/>
    </a:custClr>
    <a:custClr name="Light Orange">
      <a:srgbClr val="FEA538"/>
    </a:custClr>
    <a:custClr name="Arctic Blue">
      <a:srgbClr val="69D8E3"/>
    </a:custClr>
    <a:custClr name="Bright Gold">
      <a:srgbClr val="F8D626"/>
    </a:custClr>
    <a:custClr name="Dark Gray">
      <a:srgbClr val="404040"/>
    </a:custClr>
    <a:custClr name="DKNG Blue">
      <a:srgbClr val="113A9E"/>
    </a:custClr>
    <a:custClr name="Not Used">
      <a:srgbClr val="0099FF"/>
    </a:custClr>
    <a:custClr name="Not Used">
      <a:srgbClr val="FFFFFF"/>
    </a:custClr>
    <a:custClr name="Amaranth Tint">
      <a:srgbClr val="FAC5C9"/>
    </a:custClr>
    <a:custClr name="Spring Green Tint">
      <a:srgbClr val="CDEFDD"/>
    </a:custClr>
    <a:custClr name="Light Mulberry Tint">
      <a:srgbClr val="F7D9FE"/>
    </a:custClr>
    <a:custClr name="Light Orange Tint">
      <a:srgbClr val="FFE0B9"/>
    </a:custClr>
    <a:custClr name="Arctic Blue Tint">
      <a:srgbClr val="CEEFF3"/>
    </a:custClr>
    <a:custClr name="Bright Gold Tint">
      <a:srgbClr val="FDF1B3"/>
    </a:custClr>
    <a:custClr name="Dark Gray Tint">
      <a:srgbClr val="CFCFCF"/>
    </a:custClr>
    <a:custClr name="DKNG Blue Tint">
      <a:srgbClr val="B8C4E2"/>
    </a:custClr>
    <a:custClr name="Sky Blue Tint">
      <a:srgbClr val="B3E1FF"/>
    </a:custClr>
    <a:custClr name="Not Used">
      <a:srgbClr val="FFFFFF"/>
    </a:custClr>
    <a:custClr name="Amaranth Shade">
      <a:srgbClr val="95262E"/>
    </a:custClr>
    <a:custClr name="Spring Green Shade">
      <a:srgbClr val="327552"/>
    </a:custClr>
    <a:custClr name="Light Mulberry Shade">
      <a:srgbClr val="774384"/>
    </a:custClr>
    <a:custClr name="Light Orange Shade">
      <a:srgbClr val="935F20"/>
    </a:custClr>
    <a:custClr name="Arctic Blue Shade">
      <a:srgbClr val="377177"/>
    </a:custClr>
    <a:custClr name="Bright Gold Shade">
      <a:srgbClr val="827014"/>
    </a:custClr>
    <a:custClr name="Sky Blue">
      <a:srgbClr val="0099FF"/>
    </a:custClr>
    <a:custClr name="DKNG Blue Shade">
      <a:srgbClr val="081C58"/>
    </a:custClr>
    <a:custClr name="Sky Blue Shade">
      <a:srgbClr val="005186"/>
    </a:custClr>
    <a:custClr name="Not Used">
      <a:srgbClr val="FFFFFF"/>
    </a:custClr>
  </a:custClrLst>
  <a:extLst>
    <a:ext uri="{05A4C25C-085E-4340-85A3-A5531E510DB2}">
      <thm15:themeFamily xmlns:thm15="http://schemas.microsoft.com/office/thememl/2012/main" name="NY_Westchester_PPT_Template_16x9__minified.potx" id="{877288AE-CADE-4ECA-885B-208CF3D5B362}" vid="{3ADD98B9-803E-4F11-904F-D8776BD015FD}"/>
    </a:ext>
  </a:extLst>
</a:theme>
</file>

<file path=ppt/theme/theme2.xml><?xml version="1.0" encoding="utf-8"?>
<a:theme xmlns:a="http://schemas.openxmlformats.org/drawingml/2006/main" name="Content Slides">
  <a:themeElements>
    <a:clrScheme name="USATN_Colors_Tints">
      <a:dk1>
        <a:sysClr val="windowText" lastClr="000000"/>
      </a:dk1>
      <a:lt1>
        <a:sysClr val="window" lastClr="FFFFFF"/>
      </a:lt1>
      <a:dk2>
        <a:srgbClr val="404040"/>
      </a:dk2>
      <a:lt2>
        <a:srgbClr val="009BFF"/>
      </a:lt2>
      <a:accent1>
        <a:srgbClr val="009BFF"/>
      </a:accent1>
      <a:accent2>
        <a:srgbClr val="113A9E"/>
      </a:accent2>
      <a:accent3>
        <a:srgbClr val="B8C4E2"/>
      </a:accent3>
      <a:accent4>
        <a:srgbClr val="005186"/>
      </a:accent4>
      <a:accent5>
        <a:srgbClr val="B3E1FF"/>
      </a:accent5>
      <a:accent6>
        <a:srgbClr val="081C58"/>
      </a:accent6>
      <a:hlink>
        <a:srgbClr val="009BFF"/>
      </a:hlink>
      <a:folHlink>
        <a:srgbClr val="99D7FF"/>
      </a:folHlink>
    </a:clrScheme>
    <a:fontScheme name="USATN_Fonts">
      <a:majorFont>
        <a:latin typeface="Unify Sans"/>
        <a:ea typeface=""/>
        <a:cs typeface=""/>
      </a:majorFont>
      <a:minorFont>
        <a:latin typeface="Unify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smtClean="0">
            <a:solidFill>
              <a:schemeClr val="tx2"/>
            </a:solidFill>
          </a:defRPr>
        </a:defPPr>
      </a:lstStyle>
    </a:txDef>
  </a:objectDefaults>
  <a:extraClrSchemeLst/>
  <a:custClrLst>
    <a:custClr name="Amaranth">
      <a:srgbClr val="ED3D4A"/>
    </a:custClr>
    <a:custClr name="Spring Green">
      <a:srgbClr val="58CB8E"/>
    </a:custClr>
    <a:custClr name="Light Mulberry">
      <a:srgbClr val="E380FC"/>
    </a:custClr>
    <a:custClr name="Light Orange">
      <a:srgbClr val="FEA538"/>
    </a:custClr>
    <a:custClr name="Arctic Blue">
      <a:srgbClr val="69D8E3"/>
    </a:custClr>
    <a:custClr name="Bright Gold">
      <a:srgbClr val="F8D626"/>
    </a:custClr>
    <a:custClr name="Dark Gray">
      <a:srgbClr val="404040"/>
    </a:custClr>
    <a:custClr name="DKNG Blue">
      <a:srgbClr val="113A9E"/>
    </a:custClr>
    <a:custClr name="Not Used">
      <a:srgbClr val="0099FF"/>
    </a:custClr>
    <a:custClr name="Not Used">
      <a:srgbClr val="FFFFFF"/>
    </a:custClr>
    <a:custClr name="Amaranth Tint">
      <a:srgbClr val="FAC5C9"/>
    </a:custClr>
    <a:custClr name="Spring Green Tint">
      <a:srgbClr val="CDEFDD"/>
    </a:custClr>
    <a:custClr name="Light Mulberry Tint">
      <a:srgbClr val="F7D9FE"/>
    </a:custClr>
    <a:custClr name="Light Orange Tint">
      <a:srgbClr val="FFE0B9"/>
    </a:custClr>
    <a:custClr name="Arctic Blue Tint">
      <a:srgbClr val="CEEFF3"/>
    </a:custClr>
    <a:custClr name="Bright Gold Tint">
      <a:srgbClr val="FDF1B3"/>
    </a:custClr>
    <a:custClr name="Dark Gray Tint">
      <a:srgbClr val="CFCFCF"/>
    </a:custClr>
    <a:custClr name="DKNG Blue Tint">
      <a:srgbClr val="B8C4E2"/>
    </a:custClr>
    <a:custClr name="Sky Blue Tint">
      <a:srgbClr val="B3E1FF"/>
    </a:custClr>
    <a:custClr name="Not Used">
      <a:srgbClr val="FFFFFF"/>
    </a:custClr>
    <a:custClr name="Amaranth Shade">
      <a:srgbClr val="95262E"/>
    </a:custClr>
    <a:custClr name="Spring Green Shade">
      <a:srgbClr val="327552"/>
    </a:custClr>
    <a:custClr name="Light Mulberry Shade">
      <a:srgbClr val="774384"/>
    </a:custClr>
    <a:custClr name="Light Orange Shade">
      <a:srgbClr val="935F20"/>
    </a:custClr>
    <a:custClr name="Arctic Blue Shade">
      <a:srgbClr val="377177"/>
    </a:custClr>
    <a:custClr name="Bright Gold Shade">
      <a:srgbClr val="827014"/>
    </a:custClr>
    <a:custClr name="Sky Blue">
      <a:srgbClr val="0099FF"/>
    </a:custClr>
    <a:custClr name="DKNG Blue Shade">
      <a:srgbClr val="081C58"/>
    </a:custClr>
    <a:custClr name="Sky Blue Shade">
      <a:srgbClr val="005186"/>
    </a:custClr>
    <a:custClr name="Not Used">
      <a:srgbClr val="FFFFFF"/>
    </a:custClr>
  </a:custClrLst>
  <a:extLst>
    <a:ext uri="{05A4C25C-085E-4340-85A3-A5531E510DB2}">
      <thm15:themeFamily xmlns:thm15="http://schemas.microsoft.com/office/thememl/2012/main" name="NY_Westchester_PPT_Template_16x9__minified.potx" id="{877288AE-CADE-4ECA-885B-208CF3D5B362}" vid="{0BA07F0C-DC38-4694-9452-156886AF894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775</TotalTime>
  <Words>993</Words>
  <Application>Microsoft Macintosh PowerPoint</Application>
  <PresentationFormat>Widescreen</PresentationFormat>
  <Paragraphs>319</Paragraphs>
  <Slides>27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Avenir Next Heavy</vt:lpstr>
      <vt:lpstr>Calibri</vt:lpstr>
      <vt:lpstr>Graphik</vt:lpstr>
      <vt:lpstr>Helvetica Light</vt:lpstr>
      <vt:lpstr>Unify Sans</vt:lpstr>
      <vt:lpstr>Unify Sans SemiBold</vt:lpstr>
      <vt:lpstr>Unify Serif Text</vt:lpstr>
      <vt:lpstr>Titles and Section Breaks</vt:lpstr>
      <vt:lpstr>Content Slides</vt:lpstr>
      <vt:lpstr>Accelerated Content Management at the USA TODAY NETWORK: Performant CQRS</vt:lpstr>
      <vt:lpstr>About Us</vt:lpstr>
      <vt:lpstr>PowerPoint Presentation</vt:lpstr>
      <vt:lpstr>Agenda</vt:lpstr>
      <vt:lpstr>Presto User Experience</vt:lpstr>
      <vt:lpstr>Our Goal</vt:lpstr>
      <vt:lpstr>Newsroom use cases</vt:lpstr>
      <vt:lpstr>Beat reporting use case</vt:lpstr>
      <vt:lpstr>Beat reporting use case</vt:lpstr>
      <vt:lpstr>Presto Demo </vt:lpstr>
      <vt:lpstr>Presto Architecture Overview</vt:lpstr>
      <vt:lpstr>Software stack</vt:lpstr>
      <vt:lpstr>Event driven microservices</vt:lpstr>
      <vt:lpstr>PowerPoint Presentation</vt:lpstr>
      <vt:lpstr>CQRS Command Query Responsibility Segregation </vt:lpstr>
      <vt:lpstr>PowerPoint Presentation</vt:lpstr>
      <vt:lpstr>Event Sourcing</vt:lpstr>
      <vt:lpstr>PowerPoint Presentation</vt:lpstr>
      <vt:lpstr>Domain Driven Design</vt:lpstr>
      <vt:lpstr>PowerPoint Presentation</vt:lpstr>
      <vt:lpstr>Domain Driven Design </vt:lpstr>
      <vt:lpstr>Advantages</vt:lpstr>
      <vt:lpstr>Challenges</vt:lpstr>
      <vt:lpstr>References</vt:lpstr>
      <vt:lpstr>Trivia Questions</vt:lpstr>
      <vt:lpstr>Q &amp; 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resources slides</dc:title>
  <dc:creator>IMP for USA TODAY NETWORK</dc:creator>
  <cp:lastModifiedBy>Mehta, Binita</cp:lastModifiedBy>
  <cp:revision>4</cp:revision>
  <dcterms:created xsi:type="dcterms:W3CDTF">2017-05-17T10:36:56Z</dcterms:created>
  <dcterms:modified xsi:type="dcterms:W3CDTF">2019-06-20T15:19:36Z</dcterms:modified>
</cp:coreProperties>
</file>

<file path=docProps/thumbnail.jpeg>
</file>